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24"/>
  </p:notesMasterIdLst>
  <p:sldIdLst>
    <p:sldId id="296" r:id="rId2"/>
    <p:sldId id="297" r:id="rId3"/>
    <p:sldId id="299" r:id="rId4"/>
    <p:sldId id="298" r:id="rId5"/>
    <p:sldId id="302" r:id="rId6"/>
    <p:sldId id="303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6" r:id="rId17"/>
    <p:sldId id="318" r:id="rId18"/>
    <p:sldId id="317" r:id="rId19"/>
    <p:sldId id="319" r:id="rId20"/>
    <p:sldId id="314" r:id="rId21"/>
    <p:sldId id="315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713"/>
    <a:srgbClr val="AC1F2D"/>
    <a:srgbClr val="AD122A"/>
    <a:srgbClr val="989EA3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59A28-5DFE-4204-B08B-679773EE30E8}" v="2779" dt="2022-12-06T16:49:1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1361" autoAdjust="0"/>
  </p:normalViewPr>
  <p:slideViewPr>
    <p:cSldViewPr snapToGrid="0" snapToObjects="1">
      <p:cViewPr varScale="1">
        <p:scale>
          <a:sx n="115" d="100"/>
          <a:sy n="115" d="100"/>
        </p:scale>
        <p:origin x="17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ape" userId="63f85df4-fe6f-4af8-9456-a04819c6f8da" providerId="ADAL" clId="{BBC59A28-5DFE-4204-B08B-679773EE30E8}"/>
    <pc:docChg chg="undo custSel addSld delSld modSld sldOrd">
      <pc:chgData name="Thomas Tape" userId="63f85df4-fe6f-4af8-9456-a04819c6f8da" providerId="ADAL" clId="{BBC59A28-5DFE-4204-B08B-679773EE30E8}" dt="2022-12-06T16:58:50.884" v="9660" actId="1076"/>
      <pc:docMkLst>
        <pc:docMk/>
      </pc:docMkLst>
      <pc:sldChg chg="addSp delSp modSp mod">
        <pc:chgData name="Thomas Tape" userId="63f85df4-fe6f-4af8-9456-a04819c6f8da" providerId="ADAL" clId="{BBC59A28-5DFE-4204-B08B-679773EE30E8}" dt="2022-12-06T16:58:50.884" v="9660" actId="1076"/>
        <pc:sldMkLst>
          <pc:docMk/>
          <pc:sldMk cId="4144537203" sldId="296"/>
        </pc:sldMkLst>
        <pc:spChg chg="mod">
          <ac:chgData name="Thomas Tape" userId="63f85df4-fe6f-4af8-9456-a04819c6f8da" providerId="ADAL" clId="{BBC59A28-5DFE-4204-B08B-679773EE30E8}" dt="2022-12-06T16:58:50.884" v="9660" actId="1076"/>
          <ac:spMkLst>
            <pc:docMk/>
            <pc:sldMk cId="4144537203" sldId="296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2-03T14:34:22.777" v="9506" actId="6549"/>
          <ac:spMkLst>
            <pc:docMk/>
            <pc:sldMk cId="4144537203" sldId="296"/>
            <ac:spMk id="3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1-29T14:37:40.348" v="88" actId="6549"/>
          <ac:spMkLst>
            <pc:docMk/>
            <pc:sldMk cId="4144537203" sldId="296"/>
            <ac:spMk id="7" creationId="{318C78A1-1B08-76A8-B6E0-90B0304F9CC9}"/>
          </ac:spMkLst>
        </pc:spChg>
        <pc:picChg chg="add mod">
          <ac:chgData name="Thomas Tape" userId="63f85df4-fe6f-4af8-9456-a04819c6f8da" providerId="ADAL" clId="{BBC59A28-5DFE-4204-B08B-679773EE30E8}" dt="2022-12-06T16:58:33.005" v="9659" actId="1076"/>
          <ac:picMkLst>
            <pc:docMk/>
            <pc:sldMk cId="4144537203" sldId="296"/>
            <ac:picMk id="4" creationId="{C76F2D4C-91E8-8930-E03B-4BD3A198FBA7}"/>
          </ac:picMkLst>
        </pc:picChg>
        <pc:picChg chg="add del">
          <ac:chgData name="Thomas Tape" userId="63f85df4-fe6f-4af8-9456-a04819c6f8da" providerId="ADAL" clId="{BBC59A28-5DFE-4204-B08B-679773EE30E8}" dt="2022-11-29T14:46:31.994" v="254"/>
          <ac:picMkLst>
            <pc:docMk/>
            <pc:sldMk cId="4144537203" sldId="296"/>
            <ac:picMk id="1026" creationId="{198D62AE-106B-C550-CBC1-ABEBAEB84D1F}"/>
          </ac:picMkLst>
        </pc:picChg>
      </pc:sldChg>
      <pc:sldChg chg="addSp delSp modSp mod">
        <pc:chgData name="Thomas Tape" userId="63f85df4-fe6f-4af8-9456-a04819c6f8da" providerId="ADAL" clId="{BBC59A28-5DFE-4204-B08B-679773EE30E8}" dt="2022-12-06T16:26:41.760" v="9609" actId="12"/>
        <pc:sldMkLst>
          <pc:docMk/>
          <pc:sldMk cId="2152572632" sldId="297"/>
        </pc:sldMkLst>
        <pc:spChg chg="mod">
          <ac:chgData name="Thomas Tape" userId="63f85df4-fe6f-4af8-9456-a04819c6f8da" providerId="ADAL" clId="{BBC59A28-5DFE-4204-B08B-679773EE30E8}" dt="2022-11-29T14:50:57.254" v="777" actId="14100"/>
          <ac:spMkLst>
            <pc:docMk/>
            <pc:sldMk cId="2152572632" sldId="297"/>
            <ac:spMk id="2" creationId="{00000000-0000-0000-0000-000000000000}"/>
          </ac:spMkLst>
        </pc:spChg>
        <pc:spChg chg="add">
          <ac:chgData name="Thomas Tape" userId="63f85df4-fe6f-4af8-9456-a04819c6f8da" providerId="ADAL" clId="{BBC59A28-5DFE-4204-B08B-679773EE30E8}" dt="2022-11-29T14:48:33.341" v="275" actId="22"/>
          <ac:spMkLst>
            <pc:docMk/>
            <pc:sldMk cId="2152572632" sldId="297"/>
            <ac:spMk id="4" creationId="{F3723EA1-DEEF-6485-56B7-ECA34632D6E2}"/>
          </ac:spMkLst>
        </pc:spChg>
        <pc:spChg chg="del mod">
          <ac:chgData name="Thomas Tape" userId="63f85df4-fe6f-4af8-9456-a04819c6f8da" providerId="ADAL" clId="{BBC59A28-5DFE-4204-B08B-679773EE30E8}" dt="2022-11-29T14:48:31.601" v="274" actId="478"/>
          <ac:spMkLst>
            <pc:docMk/>
            <pc:sldMk cId="2152572632" sldId="297"/>
            <ac:spMk id="9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2-06T16:26:41.760" v="9609" actId="12"/>
          <ac:spMkLst>
            <pc:docMk/>
            <pc:sldMk cId="2152572632" sldId="297"/>
            <ac:spMk id="13" creationId="{75AF1FE8-91AC-8ECE-1924-C249782858A7}"/>
          </ac:spMkLst>
        </pc:spChg>
        <pc:picChg chg="del">
          <ac:chgData name="Thomas Tape" userId="63f85df4-fe6f-4af8-9456-a04819c6f8da" providerId="ADAL" clId="{BBC59A28-5DFE-4204-B08B-679773EE30E8}" dt="2022-11-29T14:48:20.313" v="271" actId="478"/>
          <ac:picMkLst>
            <pc:docMk/>
            <pc:sldMk cId="2152572632" sldId="297"/>
            <ac:picMk id="10" creationId="{1A77E51B-B52C-6BD1-6DA3-EE7920542E88}"/>
          </ac:picMkLst>
        </pc:picChg>
        <pc:picChg chg="add mod">
          <ac:chgData name="Thomas Tape" userId="63f85df4-fe6f-4af8-9456-a04819c6f8da" providerId="ADAL" clId="{BBC59A28-5DFE-4204-B08B-679773EE30E8}" dt="2022-11-29T14:51:04.319" v="779" actId="1076"/>
          <ac:picMkLst>
            <pc:docMk/>
            <pc:sldMk cId="2152572632" sldId="297"/>
            <ac:picMk id="2050" creationId="{4748BCFC-CA10-74D6-CEBC-7C0366359FEB}"/>
          </ac:picMkLst>
        </pc:picChg>
      </pc:sldChg>
      <pc:sldChg chg="addSp delSp modSp mod delAnim modAnim">
        <pc:chgData name="Thomas Tape" userId="63f85df4-fe6f-4af8-9456-a04819c6f8da" providerId="ADAL" clId="{BBC59A28-5DFE-4204-B08B-679773EE30E8}" dt="2022-11-30T20:37:09.398" v="3335"/>
        <pc:sldMkLst>
          <pc:docMk/>
          <pc:sldMk cId="3061818279" sldId="298"/>
        </pc:sldMkLst>
        <pc:spChg chg="mod">
          <ac:chgData name="Thomas Tape" userId="63f85df4-fe6f-4af8-9456-a04819c6f8da" providerId="ADAL" clId="{BBC59A28-5DFE-4204-B08B-679773EE30E8}" dt="2022-11-29T17:13:58.401" v="1764" actId="20577"/>
          <ac:spMkLst>
            <pc:docMk/>
            <pc:sldMk cId="3061818279" sldId="298"/>
            <ac:spMk id="2" creationId="{00000000-0000-0000-0000-000000000000}"/>
          </ac:spMkLst>
        </pc:spChg>
        <pc:spChg chg="add del mod">
          <ac:chgData name="Thomas Tape" userId="63f85df4-fe6f-4af8-9456-a04819c6f8da" providerId="ADAL" clId="{BBC59A28-5DFE-4204-B08B-679773EE30E8}" dt="2022-11-29T17:11:57.904" v="1642" actId="478"/>
          <ac:spMkLst>
            <pc:docMk/>
            <pc:sldMk cId="3061818279" sldId="298"/>
            <ac:spMk id="3" creationId="{74C03D3E-81BC-DA33-0FC8-8AAE31FE24EA}"/>
          </ac:spMkLst>
        </pc:spChg>
        <pc:spChg chg="del mod">
          <ac:chgData name="Thomas Tape" userId="63f85df4-fe6f-4af8-9456-a04819c6f8da" providerId="ADAL" clId="{BBC59A28-5DFE-4204-B08B-679773EE30E8}" dt="2022-11-29T17:18:14.699" v="1836" actId="478"/>
          <ac:spMkLst>
            <pc:docMk/>
            <pc:sldMk cId="3061818279" sldId="298"/>
            <ac:spMk id="4" creationId="{2A402B47-A4B5-C7BB-3485-D605A66C4945}"/>
          </ac:spMkLst>
        </pc:spChg>
        <pc:spChg chg="mod">
          <ac:chgData name="Thomas Tape" userId="63f85df4-fe6f-4af8-9456-a04819c6f8da" providerId="ADAL" clId="{BBC59A28-5DFE-4204-B08B-679773EE30E8}" dt="2022-11-29T17:24:14.496" v="1946" actId="255"/>
          <ac:spMkLst>
            <pc:docMk/>
            <pc:sldMk cId="3061818279" sldId="298"/>
            <ac:spMk id="13" creationId="{75AF1FE8-91AC-8ECE-1924-C249782858A7}"/>
          </ac:spMkLst>
        </pc:spChg>
      </pc:sldChg>
      <pc:sldChg chg="delSp modSp add mod modAnim">
        <pc:chgData name="Thomas Tape" userId="63f85df4-fe6f-4af8-9456-a04819c6f8da" providerId="ADAL" clId="{BBC59A28-5DFE-4204-B08B-679773EE30E8}" dt="2022-12-05T15:24:27.197" v="9601" actId="20577"/>
        <pc:sldMkLst>
          <pc:docMk/>
          <pc:sldMk cId="3354901552" sldId="299"/>
        </pc:sldMkLst>
        <pc:spChg chg="mod">
          <ac:chgData name="Thomas Tape" userId="63f85df4-fe6f-4af8-9456-a04819c6f8da" providerId="ADAL" clId="{BBC59A28-5DFE-4204-B08B-679773EE30E8}" dt="2022-11-29T15:03:52.981" v="977" actId="20577"/>
          <ac:spMkLst>
            <pc:docMk/>
            <pc:sldMk cId="3354901552" sldId="299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1-29T15:03:58.547" v="979" actId="6549"/>
          <ac:spMkLst>
            <pc:docMk/>
            <pc:sldMk cId="3354901552" sldId="299"/>
            <ac:spMk id="9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2-05T15:24:27.197" v="9601" actId="20577"/>
          <ac:spMkLst>
            <pc:docMk/>
            <pc:sldMk cId="3354901552" sldId="299"/>
            <ac:spMk id="13" creationId="{75AF1FE8-91AC-8ECE-1924-C249782858A7}"/>
          </ac:spMkLst>
        </pc:spChg>
        <pc:picChg chg="del">
          <ac:chgData name="Thomas Tape" userId="63f85df4-fe6f-4af8-9456-a04819c6f8da" providerId="ADAL" clId="{BBC59A28-5DFE-4204-B08B-679773EE30E8}" dt="2022-11-29T15:03:55.435" v="978" actId="478"/>
          <ac:picMkLst>
            <pc:docMk/>
            <pc:sldMk cId="3354901552" sldId="299"/>
            <ac:picMk id="10" creationId="{1A77E51B-B52C-6BD1-6DA3-EE7920542E88}"/>
          </ac:picMkLst>
        </pc:picChg>
      </pc:sldChg>
      <pc:sldChg chg="addSp delSp modSp add del mod modAnim">
        <pc:chgData name="Thomas Tape" userId="63f85df4-fe6f-4af8-9456-a04819c6f8da" providerId="ADAL" clId="{BBC59A28-5DFE-4204-B08B-679773EE30E8}" dt="2022-12-02T22:34:19.680" v="9441" actId="47"/>
        <pc:sldMkLst>
          <pc:docMk/>
          <pc:sldMk cId="2966387455" sldId="300"/>
        </pc:sldMkLst>
        <pc:spChg chg="del mod">
          <ac:chgData name="Thomas Tape" userId="63f85df4-fe6f-4af8-9456-a04819c6f8da" providerId="ADAL" clId="{BBC59A28-5DFE-4204-B08B-679773EE30E8}" dt="2022-11-29T14:59:52.628" v="954" actId="478"/>
          <ac:spMkLst>
            <pc:docMk/>
            <pc:sldMk cId="2966387455" sldId="300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1-29T15:00:47.252" v="959" actId="12"/>
          <ac:spMkLst>
            <pc:docMk/>
            <pc:sldMk cId="2966387455" sldId="300"/>
            <ac:spMk id="13" creationId="{75AF1FE8-91AC-8ECE-1924-C249782858A7}"/>
          </ac:spMkLst>
        </pc:spChg>
        <pc:picChg chg="del">
          <ac:chgData name="Thomas Tape" userId="63f85df4-fe6f-4af8-9456-a04819c6f8da" providerId="ADAL" clId="{BBC59A28-5DFE-4204-B08B-679773EE30E8}" dt="2022-11-29T14:58:37.723" v="942" actId="478"/>
          <ac:picMkLst>
            <pc:docMk/>
            <pc:sldMk cId="2966387455" sldId="300"/>
            <ac:picMk id="2050" creationId="{4748BCFC-CA10-74D6-CEBC-7C0366359FEB}"/>
          </ac:picMkLst>
        </pc:picChg>
        <pc:picChg chg="add mod">
          <ac:chgData name="Thomas Tape" userId="63f85df4-fe6f-4af8-9456-a04819c6f8da" providerId="ADAL" clId="{BBC59A28-5DFE-4204-B08B-679773EE30E8}" dt="2022-11-29T15:00:23.094" v="958" actId="14100"/>
          <ac:picMkLst>
            <pc:docMk/>
            <pc:sldMk cId="2966387455" sldId="300"/>
            <ac:picMk id="3074" creationId="{3868E064-8780-B575-06A9-08A8863D63A5}"/>
          </ac:picMkLst>
        </pc:picChg>
        <pc:cxnChg chg="add mod">
          <ac:chgData name="Thomas Tape" userId="63f85df4-fe6f-4af8-9456-a04819c6f8da" providerId="ADAL" clId="{BBC59A28-5DFE-4204-B08B-679773EE30E8}" dt="2022-11-29T15:01:56.265" v="961" actId="13822"/>
          <ac:cxnSpMkLst>
            <pc:docMk/>
            <pc:sldMk cId="2966387455" sldId="300"/>
            <ac:cxnSpMk id="5" creationId="{A3797BA3-BAB5-2B72-4F4F-FC5ED1724BBD}"/>
          </ac:cxnSpMkLst>
        </pc:cxnChg>
      </pc:sldChg>
      <pc:sldChg chg="modSp new del mod">
        <pc:chgData name="Thomas Tape" userId="63f85df4-fe6f-4af8-9456-a04819c6f8da" providerId="ADAL" clId="{BBC59A28-5DFE-4204-B08B-679773EE30E8}" dt="2022-11-30T16:27:23.376" v="3171" actId="47"/>
        <pc:sldMkLst>
          <pc:docMk/>
          <pc:sldMk cId="2655085937" sldId="301"/>
        </pc:sldMkLst>
        <pc:spChg chg="mod">
          <ac:chgData name="Thomas Tape" userId="63f85df4-fe6f-4af8-9456-a04819c6f8da" providerId="ADAL" clId="{BBC59A28-5DFE-4204-B08B-679773EE30E8}" dt="2022-11-29T18:31:31.681" v="2738" actId="20577"/>
          <ac:spMkLst>
            <pc:docMk/>
            <pc:sldMk cId="2655085937" sldId="301"/>
            <ac:spMk id="2" creationId="{2CE8B287-CB29-CFB4-0788-D597D5E422A3}"/>
          </ac:spMkLst>
        </pc:spChg>
        <pc:spChg chg="mod">
          <ac:chgData name="Thomas Tape" userId="63f85df4-fe6f-4af8-9456-a04819c6f8da" providerId="ADAL" clId="{BBC59A28-5DFE-4204-B08B-679773EE30E8}" dt="2022-11-29T18:31:19.041" v="2721" actId="27636"/>
          <ac:spMkLst>
            <pc:docMk/>
            <pc:sldMk cId="2655085937" sldId="301"/>
            <ac:spMk id="3" creationId="{63051F58-5BC3-F7DB-6A95-B747ED694144}"/>
          </ac:spMkLst>
        </pc:spChg>
      </pc:sldChg>
      <pc:sldChg chg="modSp add mod modAnim">
        <pc:chgData name="Thomas Tape" userId="63f85df4-fe6f-4af8-9456-a04819c6f8da" providerId="ADAL" clId="{BBC59A28-5DFE-4204-B08B-679773EE30E8}" dt="2022-11-30T20:37:37.009" v="3338"/>
        <pc:sldMkLst>
          <pc:docMk/>
          <pc:sldMk cId="1091040384" sldId="302"/>
        </pc:sldMkLst>
        <pc:spChg chg="mod">
          <ac:chgData name="Thomas Tape" userId="63f85df4-fe6f-4af8-9456-a04819c6f8da" providerId="ADAL" clId="{BBC59A28-5DFE-4204-B08B-679773EE30E8}" dt="2022-11-29T17:33:35.422" v="2373" actId="20577"/>
          <ac:spMkLst>
            <pc:docMk/>
            <pc:sldMk cId="1091040384" sldId="302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1-29T17:46:41.108" v="2687" actId="2711"/>
          <ac:spMkLst>
            <pc:docMk/>
            <pc:sldMk cId="1091040384" sldId="302"/>
            <ac:spMk id="13" creationId="{75AF1FE8-91AC-8ECE-1924-C249782858A7}"/>
          </ac:spMkLst>
        </pc:spChg>
      </pc:sldChg>
      <pc:sldChg chg="addSp delSp modSp add mod modAnim">
        <pc:chgData name="Thomas Tape" userId="63f85df4-fe6f-4af8-9456-a04819c6f8da" providerId="ADAL" clId="{BBC59A28-5DFE-4204-B08B-679773EE30E8}" dt="2022-11-30T20:44:54.435" v="3358"/>
        <pc:sldMkLst>
          <pc:docMk/>
          <pc:sldMk cId="2061954672" sldId="303"/>
        </pc:sldMkLst>
        <pc:spChg chg="mod">
          <ac:chgData name="Thomas Tape" userId="63f85df4-fe6f-4af8-9456-a04819c6f8da" providerId="ADAL" clId="{BBC59A28-5DFE-4204-B08B-679773EE30E8}" dt="2022-11-30T15:34:35.885" v="2854" actId="20577"/>
          <ac:spMkLst>
            <pc:docMk/>
            <pc:sldMk cId="2061954672" sldId="303"/>
            <ac:spMk id="2" creationId="{00000000-0000-0000-0000-000000000000}"/>
          </ac:spMkLst>
        </pc:spChg>
        <pc:spChg chg="add del mod">
          <ac:chgData name="Thomas Tape" userId="63f85df4-fe6f-4af8-9456-a04819c6f8da" providerId="ADAL" clId="{BBC59A28-5DFE-4204-B08B-679773EE30E8}" dt="2022-11-30T15:36:40.980" v="2858"/>
          <ac:spMkLst>
            <pc:docMk/>
            <pc:sldMk cId="2061954672" sldId="303"/>
            <ac:spMk id="3" creationId="{2957DAF4-A4BC-4364-2578-028585482102}"/>
          </ac:spMkLst>
        </pc:spChg>
        <pc:spChg chg="add mod">
          <ac:chgData name="Thomas Tape" userId="63f85df4-fe6f-4af8-9456-a04819c6f8da" providerId="ADAL" clId="{BBC59A28-5DFE-4204-B08B-679773EE30E8}" dt="2022-11-30T20:44:30.731" v="3355" actId="164"/>
          <ac:spMkLst>
            <pc:docMk/>
            <pc:sldMk cId="2061954672" sldId="303"/>
            <ac:spMk id="3" creationId="{A50A31AE-BB50-0F40-E67F-4C58A795FC82}"/>
          </ac:spMkLst>
        </pc:spChg>
        <pc:spChg chg="add del mod">
          <ac:chgData name="Thomas Tape" userId="63f85df4-fe6f-4af8-9456-a04819c6f8da" providerId="ADAL" clId="{BBC59A28-5DFE-4204-B08B-679773EE30E8}" dt="2022-11-30T15:41:18.924" v="2867" actId="931"/>
          <ac:spMkLst>
            <pc:docMk/>
            <pc:sldMk cId="2061954672" sldId="303"/>
            <ac:spMk id="4" creationId="{AA733CA0-4410-F893-DD00-98C78087E547}"/>
          </ac:spMkLst>
        </pc:spChg>
        <pc:spChg chg="add mod">
          <ac:chgData name="Thomas Tape" userId="63f85df4-fe6f-4af8-9456-a04819c6f8da" providerId="ADAL" clId="{BBC59A28-5DFE-4204-B08B-679773EE30E8}" dt="2022-11-30T20:44:39.388" v="3356" actId="164"/>
          <ac:spMkLst>
            <pc:docMk/>
            <pc:sldMk cId="2061954672" sldId="303"/>
            <ac:spMk id="4" creationId="{F9C19301-CC11-914D-179E-807243C93F84}"/>
          </ac:spMkLst>
        </pc:spChg>
        <pc:spChg chg="add del mod">
          <ac:chgData name="Thomas Tape" userId="63f85df4-fe6f-4af8-9456-a04819c6f8da" providerId="ADAL" clId="{BBC59A28-5DFE-4204-B08B-679773EE30E8}" dt="2022-11-30T15:36:55.083" v="2862"/>
          <ac:spMkLst>
            <pc:docMk/>
            <pc:sldMk cId="2061954672" sldId="303"/>
            <ac:spMk id="5" creationId="{E10CEAEB-24AC-78B2-2297-6E202F7A4AB1}"/>
          </ac:spMkLst>
        </pc:spChg>
        <pc:spChg chg="add mod">
          <ac:chgData name="Thomas Tape" userId="63f85df4-fe6f-4af8-9456-a04819c6f8da" providerId="ADAL" clId="{BBC59A28-5DFE-4204-B08B-679773EE30E8}" dt="2022-11-30T20:44:30.731" v="3355" actId="164"/>
          <ac:spMkLst>
            <pc:docMk/>
            <pc:sldMk cId="2061954672" sldId="303"/>
            <ac:spMk id="10" creationId="{C145863A-D456-3628-26E8-B5B31BDCFA02}"/>
          </ac:spMkLst>
        </pc:spChg>
        <pc:spChg chg="add mod">
          <ac:chgData name="Thomas Tape" userId="63f85df4-fe6f-4af8-9456-a04819c6f8da" providerId="ADAL" clId="{BBC59A28-5DFE-4204-B08B-679773EE30E8}" dt="2022-11-30T20:44:39.388" v="3356" actId="164"/>
          <ac:spMkLst>
            <pc:docMk/>
            <pc:sldMk cId="2061954672" sldId="303"/>
            <ac:spMk id="11" creationId="{5589D793-64EB-2A5E-A720-AEC3EFDA3909}"/>
          </ac:spMkLst>
        </pc:spChg>
        <pc:spChg chg="del mod">
          <ac:chgData name="Thomas Tape" userId="63f85df4-fe6f-4af8-9456-a04819c6f8da" providerId="ADAL" clId="{BBC59A28-5DFE-4204-B08B-679773EE30E8}" dt="2022-11-30T15:40:21.008" v="2865" actId="478"/>
          <ac:spMkLst>
            <pc:docMk/>
            <pc:sldMk cId="2061954672" sldId="303"/>
            <ac:spMk id="13" creationId="{75AF1FE8-91AC-8ECE-1924-C249782858A7}"/>
          </ac:spMkLst>
        </pc:spChg>
        <pc:grpChg chg="add mod">
          <ac:chgData name="Thomas Tape" userId="63f85df4-fe6f-4af8-9456-a04819c6f8da" providerId="ADAL" clId="{BBC59A28-5DFE-4204-B08B-679773EE30E8}" dt="2022-11-30T20:44:30.731" v="3355" actId="164"/>
          <ac:grpSpMkLst>
            <pc:docMk/>
            <pc:sldMk cId="2061954672" sldId="303"/>
            <ac:grpSpMk id="5" creationId="{D947F4CB-412C-9A8D-E197-AD53FB62313E}"/>
          </ac:grpSpMkLst>
        </pc:grpChg>
        <pc:grpChg chg="add mod">
          <ac:chgData name="Thomas Tape" userId="63f85df4-fe6f-4af8-9456-a04819c6f8da" providerId="ADAL" clId="{BBC59A28-5DFE-4204-B08B-679773EE30E8}" dt="2022-11-30T20:44:39.388" v="3356" actId="164"/>
          <ac:grpSpMkLst>
            <pc:docMk/>
            <pc:sldMk cId="2061954672" sldId="303"/>
            <ac:grpSpMk id="6" creationId="{6150A2F8-A6FE-0577-721A-1457DFB0F445}"/>
          </ac:grpSpMkLst>
        </pc:grpChg>
        <pc:picChg chg="add mod">
          <ac:chgData name="Thomas Tape" userId="63f85df4-fe6f-4af8-9456-a04819c6f8da" providerId="ADAL" clId="{BBC59A28-5DFE-4204-B08B-679773EE30E8}" dt="2022-11-30T15:41:38.662" v="2872" actId="1076"/>
          <ac:picMkLst>
            <pc:docMk/>
            <pc:sldMk cId="2061954672" sldId="303"/>
            <ac:picMk id="7" creationId="{8E3D47EB-038F-0060-C30D-04063315A660}"/>
          </ac:picMkLst>
        </pc:picChg>
        <pc:picChg chg="add mod">
          <ac:chgData name="Thomas Tape" userId="63f85df4-fe6f-4af8-9456-a04819c6f8da" providerId="ADAL" clId="{BBC59A28-5DFE-4204-B08B-679773EE30E8}" dt="2022-11-30T15:42:12.528" v="2877" actId="1076"/>
          <ac:picMkLst>
            <pc:docMk/>
            <pc:sldMk cId="2061954672" sldId="303"/>
            <ac:picMk id="9" creationId="{C0B35A9E-CC1D-74EB-177A-1FD47D93F898}"/>
          </ac:picMkLst>
        </pc:picChg>
      </pc:sldChg>
      <pc:sldChg chg="modSp new del mod">
        <pc:chgData name="Thomas Tape" userId="63f85df4-fe6f-4af8-9456-a04819c6f8da" providerId="ADAL" clId="{BBC59A28-5DFE-4204-B08B-679773EE30E8}" dt="2022-11-30T16:27:20.785" v="3170" actId="47"/>
        <pc:sldMkLst>
          <pc:docMk/>
          <pc:sldMk cId="3508310608" sldId="304"/>
        </pc:sldMkLst>
        <pc:spChg chg="mod">
          <ac:chgData name="Thomas Tape" userId="63f85df4-fe6f-4af8-9456-a04819c6f8da" providerId="ADAL" clId="{BBC59A28-5DFE-4204-B08B-679773EE30E8}" dt="2022-11-29T18:33:23.529" v="2806" actId="20577"/>
          <ac:spMkLst>
            <pc:docMk/>
            <pc:sldMk cId="3508310608" sldId="304"/>
            <ac:spMk id="2" creationId="{6C67874E-B389-48CA-62BE-586B529098AF}"/>
          </ac:spMkLst>
        </pc:spChg>
        <pc:spChg chg="mod">
          <ac:chgData name="Thomas Tape" userId="63f85df4-fe6f-4af8-9456-a04819c6f8da" providerId="ADAL" clId="{BBC59A28-5DFE-4204-B08B-679773EE30E8}" dt="2022-11-29T18:33:00.880" v="2741" actId="27636"/>
          <ac:spMkLst>
            <pc:docMk/>
            <pc:sldMk cId="3508310608" sldId="304"/>
            <ac:spMk id="3" creationId="{CF86C378-178B-9DF8-6F45-F9A21FB19517}"/>
          </ac:spMkLst>
        </pc:spChg>
      </pc:sldChg>
      <pc:sldChg chg="addSp delSp modSp add mod delAnim modAnim">
        <pc:chgData name="Thomas Tape" userId="63f85df4-fe6f-4af8-9456-a04819c6f8da" providerId="ADAL" clId="{BBC59A28-5DFE-4204-B08B-679773EE30E8}" dt="2022-11-30T16:17:09.148" v="3041"/>
        <pc:sldMkLst>
          <pc:docMk/>
          <pc:sldMk cId="2144454564" sldId="305"/>
        </pc:sldMkLst>
        <pc:spChg chg="mod">
          <ac:chgData name="Thomas Tape" userId="63f85df4-fe6f-4af8-9456-a04819c6f8da" providerId="ADAL" clId="{BBC59A28-5DFE-4204-B08B-679773EE30E8}" dt="2022-11-30T15:48:18.340" v="3001" actId="14100"/>
          <ac:spMkLst>
            <pc:docMk/>
            <pc:sldMk cId="2144454564" sldId="305"/>
            <ac:spMk id="2" creationId="{00000000-0000-0000-0000-000000000000}"/>
          </ac:spMkLst>
        </pc:spChg>
        <pc:spChg chg="add del mod">
          <ac:chgData name="Thomas Tape" userId="63f85df4-fe6f-4af8-9456-a04819c6f8da" providerId="ADAL" clId="{BBC59A28-5DFE-4204-B08B-679773EE30E8}" dt="2022-11-30T15:47:14.623" v="2943" actId="931"/>
          <ac:spMkLst>
            <pc:docMk/>
            <pc:sldMk cId="2144454564" sldId="305"/>
            <ac:spMk id="4" creationId="{AC6CD370-D21B-4D3E-0A44-EF2B002D5F08}"/>
          </ac:spMkLst>
        </pc:spChg>
        <pc:spChg chg="add mod">
          <ac:chgData name="Thomas Tape" userId="63f85df4-fe6f-4af8-9456-a04819c6f8da" providerId="ADAL" clId="{BBC59A28-5DFE-4204-B08B-679773EE30E8}" dt="2022-11-30T16:16:42.072" v="3040" actId="6549"/>
          <ac:spMkLst>
            <pc:docMk/>
            <pc:sldMk cId="2144454564" sldId="305"/>
            <ac:spMk id="8" creationId="{C4286CA2-3B42-FE8B-DA1B-9A19F889D3A8}"/>
          </ac:spMkLst>
        </pc:spChg>
        <pc:spChg chg="del">
          <ac:chgData name="Thomas Tape" userId="63f85df4-fe6f-4af8-9456-a04819c6f8da" providerId="ADAL" clId="{BBC59A28-5DFE-4204-B08B-679773EE30E8}" dt="2022-11-30T15:46:56.471" v="2941" actId="478"/>
          <ac:spMkLst>
            <pc:docMk/>
            <pc:sldMk cId="2144454564" sldId="305"/>
            <ac:spMk id="10" creationId="{C145863A-D456-3628-26E8-B5B31BDCFA02}"/>
          </ac:spMkLst>
        </pc:spChg>
        <pc:spChg chg="del">
          <ac:chgData name="Thomas Tape" userId="63f85df4-fe6f-4af8-9456-a04819c6f8da" providerId="ADAL" clId="{BBC59A28-5DFE-4204-B08B-679773EE30E8}" dt="2022-11-30T15:46:57.917" v="2942" actId="478"/>
          <ac:spMkLst>
            <pc:docMk/>
            <pc:sldMk cId="2144454564" sldId="305"/>
            <ac:spMk id="11" creationId="{5589D793-64EB-2A5E-A720-AEC3EFDA3909}"/>
          </ac:spMkLst>
        </pc:spChg>
        <pc:spChg chg="add del mod">
          <ac:chgData name="Thomas Tape" userId="63f85df4-fe6f-4af8-9456-a04819c6f8da" providerId="ADAL" clId="{BBC59A28-5DFE-4204-B08B-679773EE30E8}" dt="2022-11-30T16:14:03.996" v="3011" actId="931"/>
          <ac:spMkLst>
            <pc:docMk/>
            <pc:sldMk cId="2144454564" sldId="305"/>
            <ac:spMk id="13" creationId="{673F076E-C26E-A9A7-EA3A-2C7A6D2CC9D0}"/>
          </ac:spMkLst>
        </pc:spChg>
        <pc:picChg chg="add del mod">
          <ac:chgData name="Thomas Tape" userId="63f85df4-fe6f-4af8-9456-a04819c6f8da" providerId="ADAL" clId="{BBC59A28-5DFE-4204-B08B-679773EE30E8}" dt="2022-11-30T16:13:52.953" v="3010" actId="478"/>
          <ac:picMkLst>
            <pc:docMk/>
            <pc:sldMk cId="2144454564" sldId="305"/>
            <ac:picMk id="6" creationId="{9B5CD40E-2809-0C29-7995-0F39EBD95511}"/>
          </ac:picMkLst>
        </pc:picChg>
        <pc:picChg chg="del">
          <ac:chgData name="Thomas Tape" userId="63f85df4-fe6f-4af8-9456-a04819c6f8da" providerId="ADAL" clId="{BBC59A28-5DFE-4204-B08B-679773EE30E8}" dt="2022-11-30T15:46:49.816" v="2940" actId="478"/>
          <ac:picMkLst>
            <pc:docMk/>
            <pc:sldMk cId="2144454564" sldId="305"/>
            <ac:picMk id="7" creationId="{8E3D47EB-038F-0060-C30D-04063315A660}"/>
          </ac:picMkLst>
        </pc:picChg>
        <pc:picChg chg="del">
          <ac:chgData name="Thomas Tape" userId="63f85df4-fe6f-4af8-9456-a04819c6f8da" providerId="ADAL" clId="{BBC59A28-5DFE-4204-B08B-679773EE30E8}" dt="2022-11-30T15:46:48.019" v="2939" actId="478"/>
          <ac:picMkLst>
            <pc:docMk/>
            <pc:sldMk cId="2144454564" sldId="305"/>
            <ac:picMk id="9" creationId="{C0B35A9E-CC1D-74EB-177A-1FD47D93F898}"/>
          </ac:picMkLst>
        </pc:picChg>
        <pc:picChg chg="add mod">
          <ac:chgData name="Thomas Tape" userId="63f85df4-fe6f-4af8-9456-a04819c6f8da" providerId="ADAL" clId="{BBC59A28-5DFE-4204-B08B-679773EE30E8}" dt="2022-11-30T16:16:31.366" v="3037" actId="1076"/>
          <ac:picMkLst>
            <pc:docMk/>
            <pc:sldMk cId="2144454564" sldId="305"/>
            <ac:picMk id="15" creationId="{46313A64-EAEF-5E2A-EF04-96A778179448}"/>
          </ac:picMkLst>
        </pc:picChg>
        <pc:picChg chg="add del mod">
          <ac:chgData name="Thomas Tape" userId="63f85df4-fe6f-4af8-9456-a04819c6f8da" providerId="ADAL" clId="{BBC59A28-5DFE-4204-B08B-679773EE30E8}" dt="2022-11-30T16:15:54.876" v="3028" actId="478"/>
          <ac:picMkLst>
            <pc:docMk/>
            <pc:sldMk cId="2144454564" sldId="305"/>
            <ac:picMk id="17" creationId="{EEAD320D-CCB1-A814-44FF-09B326789235}"/>
          </ac:picMkLst>
        </pc:picChg>
      </pc:sldChg>
      <pc:sldChg chg="addSp delSp modSp add mod modAnim">
        <pc:chgData name="Thomas Tape" userId="63f85df4-fe6f-4af8-9456-a04819c6f8da" providerId="ADAL" clId="{BBC59A28-5DFE-4204-B08B-679773EE30E8}" dt="2022-11-30T20:41:12.969" v="3339"/>
        <pc:sldMkLst>
          <pc:docMk/>
          <pc:sldMk cId="355495946" sldId="306"/>
        </pc:sldMkLst>
        <pc:spChg chg="mod">
          <ac:chgData name="Thomas Tape" userId="63f85df4-fe6f-4af8-9456-a04819c6f8da" providerId="ADAL" clId="{BBC59A28-5DFE-4204-B08B-679773EE30E8}" dt="2022-11-30T16:20:50.165" v="3090" actId="1076"/>
          <ac:spMkLst>
            <pc:docMk/>
            <pc:sldMk cId="355495946" sldId="306"/>
            <ac:spMk id="2" creationId="{00000000-0000-0000-0000-000000000000}"/>
          </ac:spMkLst>
        </pc:spChg>
        <pc:spChg chg="add del mod">
          <ac:chgData name="Thomas Tape" userId="63f85df4-fe6f-4af8-9456-a04819c6f8da" providerId="ADAL" clId="{BBC59A28-5DFE-4204-B08B-679773EE30E8}" dt="2022-11-30T16:17:49.124" v="3062" actId="478"/>
          <ac:spMkLst>
            <pc:docMk/>
            <pc:sldMk cId="355495946" sldId="306"/>
            <ac:spMk id="4" creationId="{481B4EC3-906C-5472-C0AE-453646834156}"/>
          </ac:spMkLst>
        </pc:spChg>
        <pc:spChg chg="del mod">
          <ac:chgData name="Thomas Tape" userId="63f85df4-fe6f-4af8-9456-a04819c6f8da" providerId="ADAL" clId="{BBC59A28-5DFE-4204-B08B-679773EE30E8}" dt="2022-11-30T16:17:33.667" v="3050"/>
          <ac:spMkLst>
            <pc:docMk/>
            <pc:sldMk cId="355495946" sldId="306"/>
            <ac:spMk id="8" creationId="{C4286CA2-3B42-FE8B-DA1B-9A19F889D3A8}"/>
          </ac:spMkLst>
        </pc:spChg>
        <pc:picChg chg="add mod">
          <ac:chgData name="Thomas Tape" userId="63f85df4-fe6f-4af8-9456-a04819c6f8da" providerId="ADAL" clId="{BBC59A28-5DFE-4204-B08B-679773EE30E8}" dt="2022-11-30T16:20:44.222" v="3088" actId="1076"/>
          <ac:picMkLst>
            <pc:docMk/>
            <pc:sldMk cId="355495946" sldId="306"/>
            <ac:picMk id="6" creationId="{BCAA8FA4-6446-E73A-8725-B53AED815E3D}"/>
          </ac:picMkLst>
        </pc:picChg>
        <pc:picChg chg="add del mod">
          <ac:chgData name="Thomas Tape" userId="63f85df4-fe6f-4af8-9456-a04819c6f8da" providerId="ADAL" clId="{BBC59A28-5DFE-4204-B08B-679773EE30E8}" dt="2022-11-30T16:20:41.287" v="3087" actId="478"/>
          <ac:picMkLst>
            <pc:docMk/>
            <pc:sldMk cId="355495946" sldId="306"/>
            <ac:picMk id="9" creationId="{CC42C776-B98A-5780-226F-A0476348EBB8}"/>
          </ac:picMkLst>
        </pc:picChg>
        <pc:picChg chg="del">
          <ac:chgData name="Thomas Tape" userId="63f85df4-fe6f-4af8-9456-a04819c6f8da" providerId="ADAL" clId="{BBC59A28-5DFE-4204-B08B-679773EE30E8}" dt="2022-11-30T16:17:14.900" v="3042" actId="478"/>
          <ac:picMkLst>
            <pc:docMk/>
            <pc:sldMk cId="355495946" sldId="306"/>
            <ac:picMk id="15" creationId="{46313A64-EAEF-5E2A-EF04-96A778179448}"/>
          </ac:picMkLst>
        </pc:picChg>
        <pc:picChg chg="mod">
          <ac:chgData name="Thomas Tape" userId="63f85df4-fe6f-4af8-9456-a04819c6f8da" providerId="ADAL" clId="{BBC59A28-5DFE-4204-B08B-679773EE30E8}" dt="2022-11-30T16:20:46.081" v="3089" actId="1076"/>
          <ac:picMkLst>
            <pc:docMk/>
            <pc:sldMk cId="355495946" sldId="306"/>
            <ac:picMk id="17" creationId="{EEAD320D-CCB1-A814-44FF-09B326789235}"/>
          </ac:picMkLst>
        </pc:picChg>
      </pc:sldChg>
      <pc:sldChg chg="addSp delSp modSp add mod modAnim">
        <pc:chgData name="Thomas Tape" userId="63f85df4-fe6f-4af8-9456-a04819c6f8da" providerId="ADAL" clId="{BBC59A28-5DFE-4204-B08B-679773EE30E8}" dt="2022-12-05T14:18:36.192" v="9530" actId="20577"/>
        <pc:sldMkLst>
          <pc:docMk/>
          <pc:sldMk cId="2961406077" sldId="307"/>
        </pc:sldMkLst>
        <pc:spChg chg="mod">
          <ac:chgData name="Thomas Tape" userId="63f85df4-fe6f-4af8-9456-a04819c6f8da" providerId="ADAL" clId="{BBC59A28-5DFE-4204-B08B-679773EE30E8}" dt="2022-12-05T14:17:55.318" v="9510" actId="20577"/>
          <ac:spMkLst>
            <pc:docMk/>
            <pc:sldMk cId="2961406077" sldId="307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5T14:18:36.192" v="9530" actId="20577"/>
          <ac:spMkLst>
            <pc:docMk/>
            <pc:sldMk cId="2961406077" sldId="307"/>
            <ac:spMk id="3" creationId="{99A54AA9-42B8-3DED-351A-F8E98E837289}"/>
          </ac:spMkLst>
        </pc:spChg>
        <pc:picChg chg="add mod modCrop">
          <ac:chgData name="Thomas Tape" userId="63f85df4-fe6f-4af8-9456-a04819c6f8da" providerId="ADAL" clId="{BBC59A28-5DFE-4204-B08B-679773EE30E8}" dt="2022-11-30T16:22:57.325" v="3125" actId="732"/>
          <ac:picMkLst>
            <pc:docMk/>
            <pc:sldMk cId="2961406077" sldId="307"/>
            <ac:picMk id="4" creationId="{DEADFAB6-E5C6-84F4-1891-A9DDF15A2AD2}"/>
          </ac:picMkLst>
        </pc:picChg>
        <pc:picChg chg="del">
          <ac:chgData name="Thomas Tape" userId="63f85df4-fe6f-4af8-9456-a04819c6f8da" providerId="ADAL" clId="{BBC59A28-5DFE-4204-B08B-679773EE30E8}" dt="2022-11-30T16:21:11.545" v="3092" actId="478"/>
          <ac:picMkLst>
            <pc:docMk/>
            <pc:sldMk cId="2961406077" sldId="307"/>
            <ac:picMk id="6" creationId="{BCAA8FA4-6446-E73A-8725-B53AED815E3D}"/>
          </ac:picMkLst>
        </pc:picChg>
        <pc:picChg chg="mod modCrop">
          <ac:chgData name="Thomas Tape" userId="63f85df4-fe6f-4af8-9456-a04819c6f8da" providerId="ADAL" clId="{BBC59A28-5DFE-4204-B08B-679773EE30E8}" dt="2022-11-30T16:22:48.751" v="3124" actId="1076"/>
          <ac:picMkLst>
            <pc:docMk/>
            <pc:sldMk cId="2961406077" sldId="307"/>
            <ac:picMk id="9" creationId="{CC42C776-B98A-5780-226F-A0476348EBB8}"/>
          </ac:picMkLst>
        </pc:picChg>
        <pc:picChg chg="del">
          <ac:chgData name="Thomas Tape" userId="63f85df4-fe6f-4af8-9456-a04819c6f8da" providerId="ADAL" clId="{BBC59A28-5DFE-4204-B08B-679773EE30E8}" dt="2022-11-30T16:21:10.815" v="3091" actId="478"/>
          <ac:picMkLst>
            <pc:docMk/>
            <pc:sldMk cId="2961406077" sldId="307"/>
            <ac:picMk id="17" creationId="{EEAD320D-CCB1-A814-44FF-09B326789235}"/>
          </ac:picMkLst>
        </pc:picChg>
      </pc:sldChg>
      <pc:sldChg chg="addSp delSp modSp add mod delAnim">
        <pc:chgData name="Thomas Tape" userId="63f85df4-fe6f-4af8-9456-a04819c6f8da" providerId="ADAL" clId="{BBC59A28-5DFE-4204-B08B-679773EE30E8}" dt="2022-12-05T14:20:35.265" v="9564" actId="20577"/>
        <pc:sldMkLst>
          <pc:docMk/>
          <pc:sldMk cId="3334831284" sldId="308"/>
        </pc:sldMkLst>
        <pc:spChg chg="mod">
          <ac:chgData name="Thomas Tape" userId="63f85df4-fe6f-4af8-9456-a04819c6f8da" providerId="ADAL" clId="{BBC59A28-5DFE-4204-B08B-679773EE30E8}" dt="2022-11-30T16:24:46.167" v="3151" actId="1076"/>
          <ac:spMkLst>
            <pc:docMk/>
            <pc:sldMk cId="3334831284" sldId="308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5T14:20:32.713" v="9563" actId="20577"/>
          <ac:spMkLst>
            <pc:docMk/>
            <pc:sldMk cId="3334831284" sldId="308"/>
            <ac:spMk id="3" creationId="{AC84FEEC-A75E-6945-CD92-9566F304BA18}"/>
          </ac:spMkLst>
        </pc:spChg>
        <pc:spChg chg="add mod">
          <ac:chgData name="Thomas Tape" userId="63f85df4-fe6f-4af8-9456-a04819c6f8da" providerId="ADAL" clId="{BBC59A28-5DFE-4204-B08B-679773EE30E8}" dt="2022-12-05T14:20:35.265" v="9564" actId="20577"/>
          <ac:spMkLst>
            <pc:docMk/>
            <pc:sldMk cId="3334831284" sldId="308"/>
            <ac:spMk id="4" creationId="{9B46BD68-12DE-F2BA-C88F-B0B00DF132A0}"/>
          </ac:spMkLst>
        </pc:spChg>
        <pc:picChg chg="del">
          <ac:chgData name="Thomas Tape" userId="63f85df4-fe6f-4af8-9456-a04819c6f8da" providerId="ADAL" clId="{BBC59A28-5DFE-4204-B08B-679773EE30E8}" dt="2022-11-30T16:24:28.331" v="3139" actId="478"/>
          <ac:picMkLst>
            <pc:docMk/>
            <pc:sldMk cId="3334831284" sldId="308"/>
            <ac:picMk id="4" creationId="{DEADFAB6-E5C6-84F4-1891-A9DDF15A2AD2}"/>
          </ac:picMkLst>
        </pc:picChg>
        <pc:picChg chg="add mod">
          <ac:chgData name="Thomas Tape" userId="63f85df4-fe6f-4af8-9456-a04819c6f8da" providerId="ADAL" clId="{BBC59A28-5DFE-4204-B08B-679773EE30E8}" dt="2022-11-30T16:24:42.329" v="3150" actId="962"/>
          <ac:picMkLst>
            <pc:docMk/>
            <pc:sldMk cId="3334831284" sldId="308"/>
            <ac:picMk id="5" creationId="{E6724C72-6902-74B4-F2AE-58E7157EE657}"/>
          </ac:picMkLst>
        </pc:picChg>
        <pc:picChg chg="del">
          <ac:chgData name="Thomas Tape" userId="63f85df4-fe6f-4af8-9456-a04819c6f8da" providerId="ADAL" clId="{BBC59A28-5DFE-4204-B08B-679773EE30E8}" dt="2022-11-30T16:24:28.807" v="3140" actId="478"/>
          <ac:picMkLst>
            <pc:docMk/>
            <pc:sldMk cId="3334831284" sldId="308"/>
            <ac:picMk id="9" creationId="{CC42C776-B98A-5780-226F-A0476348EBB8}"/>
          </ac:picMkLst>
        </pc:picChg>
      </pc:sldChg>
      <pc:sldChg chg="addSp delSp modSp add mod">
        <pc:chgData name="Thomas Tape" userId="63f85df4-fe6f-4af8-9456-a04819c6f8da" providerId="ADAL" clId="{BBC59A28-5DFE-4204-B08B-679773EE30E8}" dt="2022-11-30T16:27:02.755" v="3169" actId="1076"/>
        <pc:sldMkLst>
          <pc:docMk/>
          <pc:sldMk cId="1755938724" sldId="309"/>
        </pc:sldMkLst>
        <pc:spChg chg="mod">
          <ac:chgData name="Thomas Tape" userId="63f85df4-fe6f-4af8-9456-a04819c6f8da" providerId="ADAL" clId="{BBC59A28-5DFE-4204-B08B-679773EE30E8}" dt="2022-11-30T16:26:39.119" v="3162" actId="20577"/>
          <ac:spMkLst>
            <pc:docMk/>
            <pc:sldMk cId="1755938724" sldId="309"/>
            <ac:spMk id="2" creationId="{00000000-0000-0000-0000-000000000000}"/>
          </ac:spMkLst>
        </pc:spChg>
        <pc:picChg chg="add mod">
          <ac:chgData name="Thomas Tape" userId="63f85df4-fe6f-4af8-9456-a04819c6f8da" providerId="ADAL" clId="{BBC59A28-5DFE-4204-B08B-679773EE30E8}" dt="2022-11-30T16:27:02.755" v="3169" actId="1076"/>
          <ac:picMkLst>
            <pc:docMk/>
            <pc:sldMk cId="1755938724" sldId="309"/>
            <ac:picMk id="4" creationId="{2FEE3F6C-34FC-7D0B-6805-FF7CDB8B7E45}"/>
          </ac:picMkLst>
        </pc:picChg>
        <pc:picChg chg="del">
          <ac:chgData name="Thomas Tape" userId="63f85df4-fe6f-4af8-9456-a04819c6f8da" providerId="ADAL" clId="{BBC59A28-5DFE-4204-B08B-679773EE30E8}" dt="2022-11-30T16:26:40.991" v="3163" actId="478"/>
          <ac:picMkLst>
            <pc:docMk/>
            <pc:sldMk cId="1755938724" sldId="309"/>
            <ac:picMk id="5" creationId="{E6724C72-6902-74B4-F2AE-58E7157EE657}"/>
          </ac:picMkLst>
        </pc:picChg>
      </pc:sldChg>
      <pc:sldChg chg="addSp delSp modSp add mod modAnim">
        <pc:chgData name="Thomas Tape" userId="63f85df4-fe6f-4af8-9456-a04819c6f8da" providerId="ADAL" clId="{BBC59A28-5DFE-4204-B08B-679773EE30E8}" dt="2022-12-01T15:21:56.480" v="3489" actId="20577"/>
        <pc:sldMkLst>
          <pc:docMk/>
          <pc:sldMk cId="198397200" sldId="310"/>
        </pc:sldMkLst>
        <pc:spChg chg="mod">
          <ac:chgData name="Thomas Tape" userId="63f85df4-fe6f-4af8-9456-a04819c6f8da" providerId="ADAL" clId="{BBC59A28-5DFE-4204-B08B-679773EE30E8}" dt="2022-12-01T15:12:34.609" v="3401" actId="14100"/>
          <ac:spMkLst>
            <pc:docMk/>
            <pc:sldMk cId="198397200" sldId="310"/>
            <ac:spMk id="2" creationId="{00000000-0000-0000-0000-000000000000}"/>
          </ac:spMkLst>
        </pc:spChg>
        <pc:spChg chg="add mod ord">
          <ac:chgData name="Thomas Tape" userId="63f85df4-fe6f-4af8-9456-a04819c6f8da" providerId="ADAL" clId="{BBC59A28-5DFE-4204-B08B-679773EE30E8}" dt="2022-12-01T15:21:56.480" v="3489" actId="20577"/>
          <ac:spMkLst>
            <pc:docMk/>
            <pc:sldMk cId="198397200" sldId="310"/>
            <ac:spMk id="3" creationId="{31E8B225-5646-0E65-BDA7-C8C04355158C}"/>
          </ac:spMkLst>
        </pc:spChg>
        <pc:picChg chg="del">
          <ac:chgData name="Thomas Tape" userId="63f85df4-fe6f-4af8-9456-a04819c6f8da" providerId="ADAL" clId="{BBC59A28-5DFE-4204-B08B-679773EE30E8}" dt="2022-11-30T16:27:50.146" v="3173" actId="478"/>
          <ac:picMkLst>
            <pc:docMk/>
            <pc:sldMk cId="198397200" sldId="310"/>
            <ac:picMk id="4" creationId="{2FEE3F6C-34FC-7D0B-6805-FF7CDB8B7E45}"/>
          </ac:picMkLst>
        </pc:picChg>
        <pc:picChg chg="add mod">
          <ac:chgData name="Thomas Tape" userId="63f85df4-fe6f-4af8-9456-a04819c6f8da" providerId="ADAL" clId="{BBC59A28-5DFE-4204-B08B-679773EE30E8}" dt="2022-11-30T16:36:08.365" v="3321" actId="1076"/>
          <ac:picMkLst>
            <pc:docMk/>
            <pc:sldMk cId="198397200" sldId="310"/>
            <ac:picMk id="6" creationId="{6BB0FBCA-037C-1595-811D-59C2230FA69B}"/>
          </ac:picMkLst>
        </pc:picChg>
      </pc:sldChg>
      <pc:sldChg chg="addSp delSp modSp add mod delAnim modAnim">
        <pc:chgData name="Thomas Tape" userId="63f85df4-fe6f-4af8-9456-a04819c6f8da" providerId="ADAL" clId="{BBC59A28-5DFE-4204-B08B-679773EE30E8}" dt="2022-12-02T21:55:00.997" v="9358" actId="14100"/>
        <pc:sldMkLst>
          <pc:docMk/>
          <pc:sldMk cId="1535455793" sldId="311"/>
        </pc:sldMkLst>
        <pc:spChg chg="mod">
          <ac:chgData name="Thomas Tape" userId="63f85df4-fe6f-4af8-9456-a04819c6f8da" providerId="ADAL" clId="{BBC59A28-5DFE-4204-B08B-679773EE30E8}" dt="2022-12-01T15:23:22.363" v="3555" actId="20577"/>
          <ac:spMkLst>
            <pc:docMk/>
            <pc:sldMk cId="1535455793" sldId="311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2-02T21:54:08.854" v="9356" actId="13926"/>
          <ac:spMkLst>
            <pc:docMk/>
            <pc:sldMk cId="1535455793" sldId="311"/>
            <ac:spMk id="3" creationId="{31E8B225-5646-0E65-BDA7-C8C04355158C}"/>
          </ac:spMkLst>
        </pc:spChg>
        <pc:spChg chg="add del">
          <ac:chgData name="Thomas Tape" userId="63f85df4-fe6f-4af8-9456-a04819c6f8da" providerId="ADAL" clId="{BBC59A28-5DFE-4204-B08B-679773EE30E8}" dt="2022-12-01T15:46:38.918" v="4847" actId="478"/>
          <ac:spMkLst>
            <pc:docMk/>
            <pc:sldMk cId="1535455793" sldId="311"/>
            <ac:spMk id="7" creationId="{DC80DC6A-2E88-F4FD-146B-A244A2058103}"/>
          </ac:spMkLst>
        </pc:spChg>
        <pc:spChg chg="add del mod">
          <ac:chgData name="Thomas Tape" userId="63f85df4-fe6f-4af8-9456-a04819c6f8da" providerId="ADAL" clId="{BBC59A28-5DFE-4204-B08B-679773EE30E8}" dt="2022-12-01T15:47:15.615" v="4850" actId="478"/>
          <ac:spMkLst>
            <pc:docMk/>
            <pc:sldMk cId="1535455793" sldId="311"/>
            <ac:spMk id="8" creationId="{4E79785F-AAC3-6417-4A77-867BF7D5A14E}"/>
          </ac:spMkLst>
        </pc:spChg>
        <pc:spChg chg="mod topLvl">
          <ac:chgData name="Thomas Tape" userId="63f85df4-fe6f-4af8-9456-a04819c6f8da" providerId="ADAL" clId="{BBC59A28-5DFE-4204-B08B-679773EE30E8}" dt="2022-12-02T21:55:00.997" v="9358" actId="14100"/>
          <ac:spMkLst>
            <pc:docMk/>
            <pc:sldMk cId="1535455793" sldId="311"/>
            <ac:spMk id="10" creationId="{846CD35F-1D03-7854-8F94-0584D39CDEED}"/>
          </ac:spMkLst>
        </pc:spChg>
        <pc:spChg chg="del mod topLvl">
          <ac:chgData name="Thomas Tape" userId="63f85df4-fe6f-4af8-9456-a04819c6f8da" providerId="ADAL" clId="{BBC59A28-5DFE-4204-B08B-679773EE30E8}" dt="2022-12-01T15:48:02.555" v="4854" actId="478"/>
          <ac:spMkLst>
            <pc:docMk/>
            <pc:sldMk cId="1535455793" sldId="311"/>
            <ac:spMk id="11" creationId="{BD5B102E-0A05-A04C-7561-AA44F337C7BC}"/>
          </ac:spMkLst>
        </pc:spChg>
        <pc:spChg chg="add mod">
          <ac:chgData name="Thomas Tape" userId="63f85df4-fe6f-4af8-9456-a04819c6f8da" providerId="ADAL" clId="{BBC59A28-5DFE-4204-B08B-679773EE30E8}" dt="2022-12-02T21:54:57.614" v="9357" actId="14100"/>
          <ac:spMkLst>
            <pc:docMk/>
            <pc:sldMk cId="1535455793" sldId="311"/>
            <ac:spMk id="12" creationId="{17C11AD2-277C-DD73-3740-D4EA9D48E9DD}"/>
          </ac:spMkLst>
        </pc:spChg>
        <pc:grpChg chg="add del mod">
          <ac:chgData name="Thomas Tape" userId="63f85df4-fe6f-4af8-9456-a04819c6f8da" providerId="ADAL" clId="{BBC59A28-5DFE-4204-B08B-679773EE30E8}" dt="2022-12-01T15:47:57.286" v="4853" actId="165"/>
          <ac:grpSpMkLst>
            <pc:docMk/>
            <pc:sldMk cId="1535455793" sldId="311"/>
            <ac:grpSpMk id="9" creationId="{43EB37BD-F05D-686A-3FFD-B7D998B4BEC2}"/>
          </ac:grpSpMkLst>
        </pc:grpChg>
        <pc:picChg chg="add mod modCrop">
          <ac:chgData name="Thomas Tape" userId="63f85df4-fe6f-4af8-9456-a04819c6f8da" providerId="ADAL" clId="{BBC59A28-5DFE-4204-B08B-679773EE30E8}" dt="2022-12-02T21:52:51.477" v="9353" actId="1076"/>
          <ac:picMkLst>
            <pc:docMk/>
            <pc:sldMk cId="1535455793" sldId="311"/>
            <ac:picMk id="5" creationId="{365B9620-CB4A-95F6-FDB5-B7848DF29645}"/>
          </ac:picMkLst>
        </pc:picChg>
        <pc:picChg chg="del">
          <ac:chgData name="Thomas Tape" userId="63f85df4-fe6f-4af8-9456-a04819c6f8da" providerId="ADAL" clId="{BBC59A28-5DFE-4204-B08B-679773EE30E8}" dt="2022-12-01T15:23:34.156" v="3558" actId="478"/>
          <ac:picMkLst>
            <pc:docMk/>
            <pc:sldMk cId="1535455793" sldId="311"/>
            <ac:picMk id="6" creationId="{6BB0FBCA-037C-1595-811D-59C2230FA69B}"/>
          </ac:picMkLst>
        </pc:picChg>
      </pc:sldChg>
      <pc:sldChg chg="new del">
        <pc:chgData name="Thomas Tape" userId="63f85df4-fe6f-4af8-9456-a04819c6f8da" providerId="ADAL" clId="{BBC59A28-5DFE-4204-B08B-679773EE30E8}" dt="2022-11-30T20:41:33.816" v="3342" actId="680"/>
        <pc:sldMkLst>
          <pc:docMk/>
          <pc:sldMk cId="2685382906" sldId="311"/>
        </pc:sldMkLst>
      </pc:sldChg>
      <pc:sldChg chg="addSp delSp modSp add mod modAnim">
        <pc:chgData name="Thomas Tape" userId="63f85df4-fe6f-4af8-9456-a04819c6f8da" providerId="ADAL" clId="{BBC59A28-5DFE-4204-B08B-679773EE30E8}" dt="2022-12-06T00:32:07.624" v="9605" actId="20577"/>
        <pc:sldMkLst>
          <pc:docMk/>
          <pc:sldMk cId="3635979223" sldId="312"/>
        </pc:sldMkLst>
        <pc:spChg chg="mod">
          <ac:chgData name="Thomas Tape" userId="63f85df4-fe6f-4af8-9456-a04819c6f8da" providerId="ADAL" clId="{BBC59A28-5DFE-4204-B08B-679773EE30E8}" dt="2022-12-01T15:53:34.529" v="4916" actId="20577"/>
          <ac:spMkLst>
            <pc:docMk/>
            <pc:sldMk cId="3635979223" sldId="312"/>
            <ac:spMk id="2" creationId="{00000000-0000-0000-0000-000000000000}"/>
          </ac:spMkLst>
        </pc:spChg>
        <pc:spChg chg="del mod">
          <ac:chgData name="Thomas Tape" userId="63f85df4-fe6f-4af8-9456-a04819c6f8da" providerId="ADAL" clId="{BBC59A28-5DFE-4204-B08B-679773EE30E8}" dt="2022-12-01T15:46:05.915" v="4845"/>
          <ac:spMkLst>
            <pc:docMk/>
            <pc:sldMk cId="3635979223" sldId="312"/>
            <ac:spMk id="3" creationId="{31E8B225-5646-0E65-BDA7-C8C04355158C}"/>
          </ac:spMkLst>
        </pc:spChg>
        <pc:spChg chg="add mod">
          <ac:chgData name="Thomas Tape" userId="63f85df4-fe6f-4af8-9456-a04819c6f8da" providerId="ADAL" clId="{BBC59A28-5DFE-4204-B08B-679773EE30E8}" dt="2022-12-06T00:32:07.624" v="9605" actId="20577"/>
          <ac:spMkLst>
            <pc:docMk/>
            <pc:sldMk cId="3635979223" sldId="312"/>
            <ac:spMk id="4" creationId="{F1EA9145-7700-81D3-FD42-F1613148C28A}"/>
          </ac:spMkLst>
        </pc:spChg>
        <pc:spChg chg="add del mod">
          <ac:chgData name="Thomas Tape" userId="63f85df4-fe6f-4af8-9456-a04819c6f8da" providerId="ADAL" clId="{BBC59A28-5DFE-4204-B08B-679773EE30E8}" dt="2022-12-01T15:55:48.663" v="4956"/>
          <ac:spMkLst>
            <pc:docMk/>
            <pc:sldMk cId="3635979223" sldId="312"/>
            <ac:spMk id="6" creationId="{54ED7113-C0F4-BF0E-F099-DF88560161AB}"/>
          </ac:spMkLst>
        </pc:spChg>
        <pc:picChg chg="del">
          <ac:chgData name="Thomas Tape" userId="63f85df4-fe6f-4af8-9456-a04819c6f8da" providerId="ADAL" clId="{BBC59A28-5DFE-4204-B08B-679773EE30E8}" dt="2022-12-01T15:46:05.915" v="4843" actId="478"/>
          <ac:picMkLst>
            <pc:docMk/>
            <pc:sldMk cId="3635979223" sldId="312"/>
            <ac:picMk id="5" creationId="{365B9620-CB4A-95F6-FDB5-B7848DF29645}"/>
          </ac:picMkLst>
        </pc:picChg>
      </pc:sldChg>
      <pc:sldChg chg="addSp modSp add mod modAnim">
        <pc:chgData name="Thomas Tape" userId="63f85df4-fe6f-4af8-9456-a04819c6f8da" providerId="ADAL" clId="{BBC59A28-5DFE-4204-B08B-679773EE30E8}" dt="2022-12-01T16:53:00.886" v="6092"/>
        <pc:sldMkLst>
          <pc:docMk/>
          <pc:sldMk cId="3425987188" sldId="313"/>
        </pc:sldMkLst>
        <pc:spChg chg="mod">
          <ac:chgData name="Thomas Tape" userId="63f85df4-fe6f-4af8-9456-a04819c6f8da" providerId="ADAL" clId="{BBC59A28-5DFE-4204-B08B-679773EE30E8}" dt="2022-12-01T16:19:44.929" v="6027" actId="20577"/>
          <ac:spMkLst>
            <pc:docMk/>
            <pc:sldMk cId="3425987188" sldId="313"/>
            <ac:spMk id="2" creationId="{00000000-0000-0000-0000-000000000000}"/>
          </ac:spMkLst>
        </pc:spChg>
        <pc:spChg chg="mod">
          <ac:chgData name="Thomas Tape" userId="63f85df4-fe6f-4af8-9456-a04819c6f8da" providerId="ADAL" clId="{BBC59A28-5DFE-4204-B08B-679773EE30E8}" dt="2022-12-01T16:37:21.888" v="6040" actId="113"/>
          <ac:spMkLst>
            <pc:docMk/>
            <pc:sldMk cId="3425987188" sldId="313"/>
            <ac:spMk id="4" creationId="{F1EA9145-7700-81D3-FD42-F1613148C28A}"/>
          </ac:spMkLst>
        </pc:spChg>
        <pc:spChg chg="add mod">
          <ac:chgData name="Thomas Tape" userId="63f85df4-fe6f-4af8-9456-a04819c6f8da" providerId="ADAL" clId="{BBC59A28-5DFE-4204-B08B-679773EE30E8}" dt="2022-12-01T16:50:02.799" v="6084" actId="207"/>
          <ac:spMkLst>
            <pc:docMk/>
            <pc:sldMk cId="3425987188" sldId="313"/>
            <ac:spMk id="6" creationId="{4E44D4F2-3CFE-A34C-C8E9-EF4EFC7EA5E9}"/>
          </ac:spMkLst>
        </pc:spChg>
        <pc:spChg chg="add mod">
          <ac:chgData name="Thomas Tape" userId="63f85df4-fe6f-4af8-9456-a04819c6f8da" providerId="ADAL" clId="{BBC59A28-5DFE-4204-B08B-679773EE30E8}" dt="2022-12-01T16:45:41.867" v="6055" actId="14100"/>
          <ac:spMkLst>
            <pc:docMk/>
            <pc:sldMk cId="3425987188" sldId="313"/>
            <ac:spMk id="9" creationId="{DBAA89AD-B40E-99A6-F7E3-8841328ABCA9}"/>
          </ac:spMkLst>
        </pc:spChg>
        <pc:spChg chg="add mod">
          <ac:chgData name="Thomas Tape" userId="63f85df4-fe6f-4af8-9456-a04819c6f8da" providerId="ADAL" clId="{BBC59A28-5DFE-4204-B08B-679773EE30E8}" dt="2022-12-01T16:48:34.637" v="6078" actId="164"/>
          <ac:spMkLst>
            <pc:docMk/>
            <pc:sldMk cId="3425987188" sldId="313"/>
            <ac:spMk id="10" creationId="{C5588C71-9E53-EAFA-BEC4-3ADAF6142617}"/>
          </ac:spMkLst>
        </pc:spChg>
        <pc:spChg chg="add mod">
          <ac:chgData name="Thomas Tape" userId="63f85df4-fe6f-4af8-9456-a04819c6f8da" providerId="ADAL" clId="{BBC59A28-5DFE-4204-B08B-679773EE30E8}" dt="2022-12-01T16:49:48.195" v="6083" actId="207"/>
          <ac:spMkLst>
            <pc:docMk/>
            <pc:sldMk cId="3425987188" sldId="313"/>
            <ac:spMk id="12" creationId="{08490DDF-A088-3928-A955-32F90B7FA2D0}"/>
          </ac:spMkLst>
        </pc:spChg>
        <pc:grpChg chg="add mod">
          <ac:chgData name="Thomas Tape" userId="63f85df4-fe6f-4af8-9456-a04819c6f8da" providerId="ADAL" clId="{BBC59A28-5DFE-4204-B08B-679773EE30E8}" dt="2022-12-01T16:48:37.472" v="6079" actId="1076"/>
          <ac:grpSpMkLst>
            <pc:docMk/>
            <pc:sldMk cId="3425987188" sldId="313"/>
            <ac:grpSpMk id="11" creationId="{C2C31066-3620-F7BC-4CF2-B16AB7700594}"/>
          </ac:grpSpMkLst>
        </pc:grpChg>
        <pc:picChg chg="add mod">
          <ac:chgData name="Thomas Tape" userId="63f85df4-fe6f-4af8-9456-a04819c6f8da" providerId="ADAL" clId="{BBC59A28-5DFE-4204-B08B-679773EE30E8}" dt="2022-12-01T16:38:23.771" v="6042" actId="1076"/>
          <ac:picMkLst>
            <pc:docMk/>
            <pc:sldMk cId="3425987188" sldId="313"/>
            <ac:picMk id="5" creationId="{9B8835B2-25FA-8EC0-F06E-DE817C0424DE}"/>
          </ac:picMkLst>
        </pc:picChg>
        <pc:picChg chg="add mod">
          <ac:chgData name="Thomas Tape" userId="63f85df4-fe6f-4af8-9456-a04819c6f8da" providerId="ADAL" clId="{BBC59A28-5DFE-4204-B08B-679773EE30E8}" dt="2022-12-01T16:48:34.637" v="6078" actId="164"/>
          <ac:picMkLst>
            <pc:docMk/>
            <pc:sldMk cId="3425987188" sldId="313"/>
            <ac:picMk id="8" creationId="{A3417145-105F-802D-3F65-2891D1343B27}"/>
          </ac:picMkLst>
        </pc:picChg>
      </pc:sldChg>
      <pc:sldChg chg="addSp delSp modSp add mod ord modAnim">
        <pc:chgData name="Thomas Tape" userId="63f85df4-fe6f-4af8-9456-a04819c6f8da" providerId="ADAL" clId="{BBC59A28-5DFE-4204-B08B-679773EE30E8}" dt="2022-12-02T13:41:19.797" v="8670" actId="20577"/>
        <pc:sldMkLst>
          <pc:docMk/>
          <pc:sldMk cId="4145978005" sldId="314"/>
        </pc:sldMkLst>
        <pc:spChg chg="mod">
          <ac:chgData name="Thomas Tape" userId="63f85df4-fe6f-4af8-9456-a04819c6f8da" providerId="ADAL" clId="{BBC59A28-5DFE-4204-B08B-679773EE30E8}" dt="2022-12-02T13:41:19.797" v="8670" actId="20577"/>
          <ac:spMkLst>
            <pc:docMk/>
            <pc:sldMk cId="4145978005" sldId="314"/>
            <ac:spMk id="2" creationId="{00000000-0000-0000-0000-000000000000}"/>
          </ac:spMkLst>
        </pc:spChg>
        <pc:spChg chg="add del mod">
          <ac:chgData name="Thomas Tape" userId="63f85df4-fe6f-4af8-9456-a04819c6f8da" providerId="ADAL" clId="{BBC59A28-5DFE-4204-B08B-679773EE30E8}" dt="2022-12-01T17:04:19.711" v="6351"/>
          <ac:spMkLst>
            <pc:docMk/>
            <pc:sldMk cId="4145978005" sldId="314"/>
            <ac:spMk id="3" creationId="{95CC2ACD-F1E9-4C9C-9A9D-6CE0E6309152}"/>
          </ac:spMkLst>
        </pc:spChg>
        <pc:spChg chg="mod">
          <ac:chgData name="Thomas Tape" userId="63f85df4-fe6f-4af8-9456-a04819c6f8da" providerId="ADAL" clId="{BBC59A28-5DFE-4204-B08B-679773EE30E8}" dt="2022-12-01T17:32:21.175" v="7101" actId="6549"/>
          <ac:spMkLst>
            <pc:docMk/>
            <pc:sldMk cId="4145978005" sldId="314"/>
            <ac:spMk id="4" creationId="{F1EA9145-7700-81D3-FD42-F1613148C28A}"/>
          </ac:spMkLst>
        </pc:spChg>
      </pc:sldChg>
      <pc:sldChg chg="addSp modSp new mod modAnim">
        <pc:chgData name="Thomas Tape" userId="63f85df4-fe6f-4af8-9456-a04819c6f8da" providerId="ADAL" clId="{BBC59A28-5DFE-4204-B08B-679773EE30E8}" dt="2022-12-06T16:49:33.257" v="9629" actId="207"/>
        <pc:sldMkLst>
          <pc:docMk/>
          <pc:sldMk cId="375868081" sldId="315"/>
        </pc:sldMkLst>
        <pc:spChg chg="mod">
          <ac:chgData name="Thomas Tape" userId="63f85df4-fe6f-4af8-9456-a04819c6f8da" providerId="ADAL" clId="{BBC59A28-5DFE-4204-B08B-679773EE30E8}" dt="2022-12-01T17:32:51.666" v="7110" actId="20577"/>
          <ac:spMkLst>
            <pc:docMk/>
            <pc:sldMk cId="375868081" sldId="315"/>
            <ac:spMk id="2" creationId="{F32A935C-822E-7982-4D40-004BC8153D90}"/>
          </ac:spMkLst>
        </pc:spChg>
        <pc:spChg chg="mod">
          <ac:chgData name="Thomas Tape" userId="63f85df4-fe6f-4af8-9456-a04819c6f8da" providerId="ADAL" clId="{BBC59A28-5DFE-4204-B08B-679773EE30E8}" dt="2022-12-02T21:58:50.277" v="9440" actId="20577"/>
          <ac:spMkLst>
            <pc:docMk/>
            <pc:sldMk cId="375868081" sldId="315"/>
            <ac:spMk id="3" creationId="{18C47DF2-A346-EE41-7FB0-794F1D917A38}"/>
          </ac:spMkLst>
        </pc:spChg>
        <pc:spChg chg="add mod">
          <ac:chgData name="Thomas Tape" userId="63f85df4-fe6f-4af8-9456-a04819c6f8da" providerId="ADAL" clId="{BBC59A28-5DFE-4204-B08B-679773EE30E8}" dt="2022-12-06T16:49:33.257" v="9629" actId="207"/>
          <ac:spMkLst>
            <pc:docMk/>
            <pc:sldMk cId="375868081" sldId="315"/>
            <ac:spMk id="4" creationId="{6524FE3F-E462-59B9-5C0E-BDB5737D8CA2}"/>
          </ac:spMkLst>
        </pc:spChg>
        <pc:spChg chg="add mod">
          <ac:chgData name="Thomas Tape" userId="63f85df4-fe6f-4af8-9456-a04819c6f8da" providerId="ADAL" clId="{BBC59A28-5DFE-4204-B08B-679773EE30E8}" dt="2022-12-02T21:58:03.573" v="9436" actId="14100"/>
          <ac:spMkLst>
            <pc:docMk/>
            <pc:sldMk cId="375868081" sldId="315"/>
            <ac:spMk id="6" creationId="{25C0ABA3-738C-A971-84F4-CACC47D1D6D3}"/>
          </ac:spMkLst>
        </pc:spChg>
        <pc:grpChg chg="add mod">
          <ac:chgData name="Thomas Tape" userId="63f85df4-fe6f-4af8-9456-a04819c6f8da" providerId="ADAL" clId="{BBC59A28-5DFE-4204-B08B-679773EE30E8}" dt="2022-12-06T16:49:03.258" v="9610" actId="1076"/>
          <ac:grpSpMkLst>
            <pc:docMk/>
            <pc:sldMk cId="375868081" sldId="315"/>
            <ac:grpSpMk id="7" creationId="{E7A561F3-6447-442C-EA21-C21F71BAD0B7}"/>
          </ac:grpSpMkLst>
        </pc:grpChg>
        <pc:picChg chg="add mod modCrop">
          <ac:chgData name="Thomas Tape" userId="63f85df4-fe6f-4af8-9456-a04819c6f8da" providerId="ADAL" clId="{BBC59A28-5DFE-4204-B08B-679773EE30E8}" dt="2022-12-02T21:58:16.796" v="9437" actId="14100"/>
          <ac:picMkLst>
            <pc:docMk/>
            <pc:sldMk cId="375868081" sldId="315"/>
            <ac:picMk id="5" creationId="{3BE51905-7DDF-31F8-6504-E2A28198DD39}"/>
          </ac:picMkLst>
        </pc:picChg>
      </pc:sldChg>
      <pc:sldChg chg="addSp modSp add mod ord modAnim">
        <pc:chgData name="Thomas Tape" userId="63f85df4-fe6f-4af8-9456-a04819c6f8da" providerId="ADAL" clId="{BBC59A28-5DFE-4204-B08B-679773EE30E8}" dt="2022-12-05T14:24:39.353" v="9590" actId="167"/>
        <pc:sldMkLst>
          <pc:docMk/>
          <pc:sldMk cId="3730964864" sldId="316"/>
        </pc:sldMkLst>
        <pc:spChg chg="mod">
          <ac:chgData name="Thomas Tape" userId="63f85df4-fe6f-4af8-9456-a04819c6f8da" providerId="ADAL" clId="{BBC59A28-5DFE-4204-B08B-679773EE30E8}" dt="2022-12-01T18:20:20.393" v="7346" actId="20577"/>
          <ac:spMkLst>
            <pc:docMk/>
            <pc:sldMk cId="3730964864" sldId="316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5T14:23:58.508" v="9589" actId="164"/>
          <ac:spMkLst>
            <pc:docMk/>
            <pc:sldMk cId="3730964864" sldId="316"/>
            <ac:spMk id="3" creationId="{87FA796C-865D-C5E9-ACBA-7D29C57AA64F}"/>
          </ac:spMkLst>
        </pc:spChg>
        <pc:spChg chg="mod">
          <ac:chgData name="Thomas Tape" userId="63f85df4-fe6f-4af8-9456-a04819c6f8da" providerId="ADAL" clId="{BBC59A28-5DFE-4204-B08B-679773EE30E8}" dt="2022-12-01T18:11:02.118" v="7318" actId="6549"/>
          <ac:spMkLst>
            <pc:docMk/>
            <pc:sldMk cId="3730964864" sldId="316"/>
            <ac:spMk id="4" creationId="{F1EA9145-7700-81D3-FD42-F1613148C28A}"/>
          </ac:spMkLst>
        </pc:spChg>
        <pc:grpChg chg="add mod ord">
          <ac:chgData name="Thomas Tape" userId="63f85df4-fe6f-4af8-9456-a04819c6f8da" providerId="ADAL" clId="{BBC59A28-5DFE-4204-B08B-679773EE30E8}" dt="2022-12-05T14:24:39.353" v="9590" actId="167"/>
          <ac:grpSpMkLst>
            <pc:docMk/>
            <pc:sldMk cId="3730964864" sldId="316"/>
            <ac:grpSpMk id="6" creationId="{0D6A61DB-AFB0-601F-2B94-F9052D17332C}"/>
          </ac:grpSpMkLst>
        </pc:grpChg>
        <pc:picChg chg="add mod">
          <ac:chgData name="Thomas Tape" userId="63f85df4-fe6f-4af8-9456-a04819c6f8da" providerId="ADAL" clId="{BBC59A28-5DFE-4204-B08B-679773EE30E8}" dt="2022-12-05T14:23:58.508" v="9589" actId="164"/>
          <ac:picMkLst>
            <pc:docMk/>
            <pc:sldMk cId="3730964864" sldId="316"/>
            <ac:picMk id="5" creationId="{2E882FE1-36E9-E493-38C5-C3AEB8DD258F}"/>
          </ac:picMkLst>
        </pc:picChg>
        <pc:picChg chg="add mod">
          <ac:chgData name="Thomas Tape" userId="63f85df4-fe6f-4af8-9456-a04819c6f8da" providerId="ADAL" clId="{BBC59A28-5DFE-4204-B08B-679773EE30E8}" dt="2022-12-01T18:17:46.698" v="7335" actId="1076"/>
          <ac:picMkLst>
            <pc:docMk/>
            <pc:sldMk cId="3730964864" sldId="316"/>
            <ac:picMk id="7" creationId="{DB3C71E5-E496-170D-6CCD-82AA572AEFF3}"/>
          </ac:picMkLst>
        </pc:picChg>
        <pc:picChg chg="add mod">
          <ac:chgData name="Thomas Tape" userId="63f85df4-fe6f-4af8-9456-a04819c6f8da" providerId="ADAL" clId="{BBC59A28-5DFE-4204-B08B-679773EE30E8}" dt="2022-12-01T18:17:52.178" v="7336" actId="1076"/>
          <ac:picMkLst>
            <pc:docMk/>
            <pc:sldMk cId="3730964864" sldId="316"/>
            <ac:picMk id="9" creationId="{F22644FE-E77A-03FD-0088-F4A091908AE4}"/>
          </ac:picMkLst>
        </pc:picChg>
      </pc:sldChg>
      <pc:sldChg chg="addSp delSp modSp add mod modAnim">
        <pc:chgData name="Thomas Tape" userId="63f85df4-fe6f-4af8-9456-a04819c6f8da" providerId="ADAL" clId="{BBC59A28-5DFE-4204-B08B-679773EE30E8}" dt="2022-12-02T13:26:47.897" v="7886"/>
        <pc:sldMkLst>
          <pc:docMk/>
          <pc:sldMk cId="1120772953" sldId="317"/>
        </pc:sldMkLst>
        <pc:spChg chg="mod">
          <ac:chgData name="Thomas Tape" userId="63f85df4-fe6f-4af8-9456-a04819c6f8da" providerId="ADAL" clId="{BBC59A28-5DFE-4204-B08B-679773EE30E8}" dt="2022-12-01T18:21:27.828" v="7384" actId="6549"/>
          <ac:spMkLst>
            <pc:docMk/>
            <pc:sldMk cId="1120772953" sldId="317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2T13:20:54.848" v="7730" actId="164"/>
          <ac:spMkLst>
            <pc:docMk/>
            <pc:sldMk cId="1120772953" sldId="317"/>
            <ac:spMk id="3" creationId="{461DD403-0B8F-5FD6-BC75-21177F615DD6}"/>
          </ac:spMkLst>
        </pc:spChg>
        <pc:spChg chg="add mod">
          <ac:chgData name="Thomas Tape" userId="63f85df4-fe6f-4af8-9456-a04819c6f8da" providerId="ADAL" clId="{BBC59A28-5DFE-4204-B08B-679773EE30E8}" dt="2022-12-02T13:20:54.848" v="7730" actId="164"/>
          <ac:spMkLst>
            <pc:docMk/>
            <pc:sldMk cId="1120772953" sldId="317"/>
            <ac:spMk id="4" creationId="{B79D8AE3-8A5F-F094-E791-EC32B07A0D5C}"/>
          </ac:spMkLst>
        </pc:spChg>
        <pc:spChg chg="del mod">
          <ac:chgData name="Thomas Tape" userId="63f85df4-fe6f-4af8-9456-a04819c6f8da" providerId="ADAL" clId="{BBC59A28-5DFE-4204-B08B-679773EE30E8}" dt="2022-12-01T18:20:47.653" v="7356" actId="478"/>
          <ac:spMkLst>
            <pc:docMk/>
            <pc:sldMk cId="1120772953" sldId="317"/>
            <ac:spMk id="4" creationId="{F1EA9145-7700-81D3-FD42-F1613148C28A}"/>
          </ac:spMkLst>
        </pc:spChg>
        <pc:spChg chg="add mod">
          <ac:chgData name="Thomas Tape" userId="63f85df4-fe6f-4af8-9456-a04819c6f8da" providerId="ADAL" clId="{BBC59A28-5DFE-4204-B08B-679773EE30E8}" dt="2022-12-02T13:23:45.989" v="7880" actId="207"/>
          <ac:spMkLst>
            <pc:docMk/>
            <pc:sldMk cId="1120772953" sldId="317"/>
            <ac:spMk id="7" creationId="{C9420B46-1EC7-D702-F808-7D5BC5D4DF33}"/>
          </ac:spMkLst>
        </pc:spChg>
        <pc:spChg chg="add mod">
          <ac:chgData name="Thomas Tape" userId="63f85df4-fe6f-4af8-9456-a04819c6f8da" providerId="ADAL" clId="{BBC59A28-5DFE-4204-B08B-679773EE30E8}" dt="2022-12-02T13:26:23.953" v="7883" actId="1076"/>
          <ac:spMkLst>
            <pc:docMk/>
            <pc:sldMk cId="1120772953" sldId="317"/>
            <ac:spMk id="8" creationId="{CF0163F9-93E9-08B1-EB9B-82F62E3821EB}"/>
          </ac:spMkLst>
        </pc:spChg>
        <pc:grpChg chg="add mod">
          <ac:chgData name="Thomas Tape" userId="63f85df4-fe6f-4af8-9456-a04819c6f8da" providerId="ADAL" clId="{BBC59A28-5DFE-4204-B08B-679773EE30E8}" dt="2022-12-02T13:20:54.848" v="7730" actId="164"/>
          <ac:grpSpMkLst>
            <pc:docMk/>
            <pc:sldMk cId="1120772953" sldId="317"/>
            <ac:grpSpMk id="5" creationId="{933D6F7E-B65F-247A-7329-71933F05D44A}"/>
          </ac:grpSpMkLst>
        </pc:grpChg>
        <pc:picChg chg="del">
          <ac:chgData name="Thomas Tape" userId="63f85df4-fe6f-4af8-9456-a04819c6f8da" providerId="ADAL" clId="{BBC59A28-5DFE-4204-B08B-679773EE30E8}" dt="2022-12-01T18:20:49.162" v="7357" actId="478"/>
          <ac:picMkLst>
            <pc:docMk/>
            <pc:sldMk cId="1120772953" sldId="317"/>
            <ac:picMk id="5" creationId="{2E882FE1-36E9-E493-38C5-C3AEB8DD258F}"/>
          </ac:picMkLst>
        </pc:picChg>
        <pc:picChg chg="add mod">
          <ac:chgData name="Thomas Tape" userId="63f85df4-fe6f-4af8-9456-a04819c6f8da" providerId="ADAL" clId="{BBC59A28-5DFE-4204-B08B-679773EE30E8}" dt="2022-12-01T18:21:09.034" v="7362" actId="1076"/>
          <ac:picMkLst>
            <pc:docMk/>
            <pc:sldMk cId="1120772953" sldId="317"/>
            <ac:picMk id="6" creationId="{B102D9BE-4310-51A7-76D9-18EAD03C8824}"/>
          </ac:picMkLst>
        </pc:picChg>
        <pc:picChg chg="del">
          <ac:chgData name="Thomas Tape" userId="63f85df4-fe6f-4af8-9456-a04819c6f8da" providerId="ADAL" clId="{BBC59A28-5DFE-4204-B08B-679773EE30E8}" dt="2022-12-01T18:20:49.844" v="7358" actId="478"/>
          <ac:picMkLst>
            <pc:docMk/>
            <pc:sldMk cId="1120772953" sldId="317"/>
            <ac:picMk id="7" creationId="{DB3C71E5-E496-170D-6CCD-82AA572AEFF3}"/>
          </ac:picMkLst>
        </pc:picChg>
        <pc:picChg chg="del">
          <ac:chgData name="Thomas Tape" userId="63f85df4-fe6f-4af8-9456-a04819c6f8da" providerId="ADAL" clId="{BBC59A28-5DFE-4204-B08B-679773EE30E8}" dt="2022-12-01T18:20:50.426" v="7359" actId="478"/>
          <ac:picMkLst>
            <pc:docMk/>
            <pc:sldMk cId="1120772953" sldId="317"/>
            <ac:picMk id="9" creationId="{F22644FE-E77A-03FD-0088-F4A091908AE4}"/>
          </ac:picMkLst>
        </pc:picChg>
      </pc:sldChg>
      <pc:sldChg chg="addSp delSp modSp add mod ord modAnim">
        <pc:chgData name="Thomas Tape" userId="63f85df4-fe6f-4af8-9456-a04819c6f8da" providerId="ADAL" clId="{BBC59A28-5DFE-4204-B08B-679773EE30E8}" dt="2022-12-02T13:16:27.548" v="7716"/>
        <pc:sldMkLst>
          <pc:docMk/>
          <pc:sldMk cId="3848691113" sldId="318"/>
        </pc:sldMkLst>
        <pc:spChg chg="mod">
          <ac:chgData name="Thomas Tape" userId="63f85df4-fe6f-4af8-9456-a04819c6f8da" providerId="ADAL" clId="{BBC59A28-5DFE-4204-B08B-679773EE30E8}" dt="2022-12-01T18:22:41.489" v="7395" actId="20577"/>
          <ac:spMkLst>
            <pc:docMk/>
            <pc:sldMk cId="3848691113" sldId="318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2T13:13:52.902" v="7693" actId="164"/>
          <ac:spMkLst>
            <pc:docMk/>
            <pc:sldMk cId="3848691113" sldId="318"/>
            <ac:spMk id="3" creationId="{C8D8868F-C00A-E01F-BB43-761AA753D594}"/>
          </ac:spMkLst>
        </pc:spChg>
        <pc:spChg chg="add mod">
          <ac:chgData name="Thomas Tape" userId="63f85df4-fe6f-4af8-9456-a04819c6f8da" providerId="ADAL" clId="{BBC59A28-5DFE-4204-B08B-679773EE30E8}" dt="2022-12-02T13:13:52.902" v="7693" actId="164"/>
          <ac:spMkLst>
            <pc:docMk/>
            <pc:sldMk cId="3848691113" sldId="318"/>
            <ac:spMk id="5" creationId="{C0F950DE-91CD-0373-C0BB-9EA3479CF8AF}"/>
          </ac:spMkLst>
        </pc:spChg>
        <pc:grpChg chg="add mod">
          <ac:chgData name="Thomas Tape" userId="63f85df4-fe6f-4af8-9456-a04819c6f8da" providerId="ADAL" clId="{BBC59A28-5DFE-4204-B08B-679773EE30E8}" dt="2022-12-02T13:13:52.902" v="7693" actId="164"/>
          <ac:grpSpMkLst>
            <pc:docMk/>
            <pc:sldMk cId="3848691113" sldId="318"/>
            <ac:grpSpMk id="6" creationId="{AF1107EF-5D35-065F-4593-E7038B2BA74E}"/>
          </ac:grpSpMkLst>
        </pc:grpChg>
        <pc:grpChg chg="add mod">
          <ac:chgData name="Thomas Tape" userId="63f85df4-fe6f-4af8-9456-a04819c6f8da" providerId="ADAL" clId="{BBC59A28-5DFE-4204-B08B-679773EE30E8}" dt="2022-12-02T13:16:03.246" v="7712" actId="164"/>
          <ac:grpSpMkLst>
            <pc:docMk/>
            <pc:sldMk cId="3848691113" sldId="318"/>
            <ac:grpSpMk id="14" creationId="{1113878A-A36C-EBBC-16B7-51E3D60E8751}"/>
          </ac:grpSpMkLst>
        </pc:grpChg>
        <pc:grpChg chg="add mod">
          <ac:chgData name="Thomas Tape" userId="63f85df4-fe6f-4af8-9456-a04819c6f8da" providerId="ADAL" clId="{BBC59A28-5DFE-4204-B08B-679773EE30E8}" dt="2022-12-02T13:16:12.580" v="7713" actId="164"/>
          <ac:grpSpMkLst>
            <pc:docMk/>
            <pc:sldMk cId="3848691113" sldId="318"/>
            <ac:grpSpMk id="15" creationId="{CAE5E1B7-2ACB-DD1D-7463-6CC7B0FD66F7}"/>
          </ac:grpSpMkLst>
        </pc:grpChg>
        <pc:picChg chg="add del mod modCrop">
          <ac:chgData name="Thomas Tape" userId="63f85df4-fe6f-4af8-9456-a04819c6f8da" providerId="ADAL" clId="{BBC59A28-5DFE-4204-B08B-679773EE30E8}" dt="2022-12-02T13:15:48.011" v="7709" actId="478"/>
          <ac:picMkLst>
            <pc:docMk/>
            <pc:sldMk cId="3848691113" sldId="318"/>
            <ac:picMk id="4" creationId="{72BD832C-AAE5-762D-05F0-3C180777D36D}"/>
          </ac:picMkLst>
        </pc:picChg>
        <pc:picChg chg="del">
          <ac:chgData name="Thomas Tape" userId="63f85df4-fe6f-4af8-9456-a04819c6f8da" providerId="ADAL" clId="{BBC59A28-5DFE-4204-B08B-679773EE30E8}" dt="2022-12-01T18:22:44.946" v="7396" actId="478"/>
          <ac:picMkLst>
            <pc:docMk/>
            <pc:sldMk cId="3848691113" sldId="318"/>
            <ac:picMk id="6" creationId="{B102D9BE-4310-51A7-76D9-18EAD03C8824}"/>
          </ac:picMkLst>
        </pc:picChg>
        <pc:cxnChg chg="add mod">
          <ac:chgData name="Thomas Tape" userId="63f85df4-fe6f-4af8-9456-a04819c6f8da" providerId="ADAL" clId="{BBC59A28-5DFE-4204-B08B-679773EE30E8}" dt="2022-12-02T13:16:12.580" v="7713" actId="164"/>
          <ac:cxnSpMkLst>
            <pc:docMk/>
            <pc:sldMk cId="3848691113" sldId="318"/>
            <ac:cxnSpMk id="8" creationId="{65E17866-504F-7FF0-EF95-75B1A20A4429}"/>
          </ac:cxnSpMkLst>
        </pc:cxnChg>
        <pc:cxnChg chg="add mod">
          <ac:chgData name="Thomas Tape" userId="63f85df4-fe6f-4af8-9456-a04819c6f8da" providerId="ADAL" clId="{BBC59A28-5DFE-4204-B08B-679773EE30E8}" dt="2022-12-02T13:16:12.580" v="7713" actId="164"/>
          <ac:cxnSpMkLst>
            <pc:docMk/>
            <pc:sldMk cId="3848691113" sldId="318"/>
            <ac:cxnSpMk id="9" creationId="{6C6FC926-0003-6D93-0203-1858197EBF97}"/>
          </ac:cxnSpMkLst>
        </pc:cxnChg>
        <pc:cxnChg chg="add mod">
          <ac:chgData name="Thomas Tape" userId="63f85df4-fe6f-4af8-9456-a04819c6f8da" providerId="ADAL" clId="{BBC59A28-5DFE-4204-B08B-679773EE30E8}" dt="2022-12-02T13:16:03.246" v="7712" actId="164"/>
          <ac:cxnSpMkLst>
            <pc:docMk/>
            <pc:sldMk cId="3848691113" sldId="318"/>
            <ac:cxnSpMk id="10" creationId="{8B95D353-5850-263D-AD80-D98FC65EA70A}"/>
          </ac:cxnSpMkLst>
        </pc:cxnChg>
        <pc:cxnChg chg="add mod">
          <ac:chgData name="Thomas Tape" userId="63f85df4-fe6f-4af8-9456-a04819c6f8da" providerId="ADAL" clId="{BBC59A28-5DFE-4204-B08B-679773EE30E8}" dt="2022-12-02T13:16:03.246" v="7712" actId="164"/>
          <ac:cxnSpMkLst>
            <pc:docMk/>
            <pc:sldMk cId="3848691113" sldId="318"/>
            <ac:cxnSpMk id="11" creationId="{B7778E73-07A9-682A-71A6-DF4D4C387D3B}"/>
          </ac:cxnSpMkLst>
        </pc:cxnChg>
        <pc:cxnChg chg="add del mod">
          <ac:chgData name="Thomas Tape" userId="63f85df4-fe6f-4af8-9456-a04819c6f8da" providerId="ADAL" clId="{BBC59A28-5DFE-4204-B08B-679773EE30E8}" dt="2022-12-02T13:15:52.310" v="7711" actId="478"/>
          <ac:cxnSpMkLst>
            <pc:docMk/>
            <pc:sldMk cId="3848691113" sldId="318"/>
            <ac:cxnSpMk id="12" creationId="{3A02C757-8639-18B4-7C3B-4D7FFFD99797}"/>
          </ac:cxnSpMkLst>
        </pc:cxnChg>
        <pc:cxnChg chg="add del mod">
          <ac:chgData name="Thomas Tape" userId="63f85df4-fe6f-4af8-9456-a04819c6f8da" providerId="ADAL" clId="{BBC59A28-5DFE-4204-B08B-679773EE30E8}" dt="2022-12-02T13:15:50.953" v="7710" actId="478"/>
          <ac:cxnSpMkLst>
            <pc:docMk/>
            <pc:sldMk cId="3848691113" sldId="318"/>
            <ac:cxnSpMk id="13" creationId="{FA488681-2AAA-21B5-A60F-59D6D27BEF54}"/>
          </ac:cxnSpMkLst>
        </pc:cxnChg>
      </pc:sldChg>
      <pc:sldChg chg="addSp delSp modSp add mod modAnim">
        <pc:chgData name="Thomas Tape" userId="63f85df4-fe6f-4af8-9456-a04819c6f8da" providerId="ADAL" clId="{BBC59A28-5DFE-4204-B08B-679773EE30E8}" dt="2022-12-02T13:40:54.934" v="8663" actId="207"/>
        <pc:sldMkLst>
          <pc:docMk/>
          <pc:sldMk cId="1268333048" sldId="319"/>
        </pc:sldMkLst>
        <pc:spChg chg="mod">
          <ac:chgData name="Thomas Tape" userId="63f85df4-fe6f-4af8-9456-a04819c6f8da" providerId="ADAL" clId="{BBC59A28-5DFE-4204-B08B-679773EE30E8}" dt="2022-12-01T18:23:44.662" v="7412" actId="20577"/>
          <ac:spMkLst>
            <pc:docMk/>
            <pc:sldMk cId="1268333048" sldId="319"/>
            <ac:spMk id="2" creationId="{00000000-0000-0000-0000-000000000000}"/>
          </ac:spMkLst>
        </pc:spChg>
        <pc:spChg chg="add mod">
          <ac:chgData name="Thomas Tape" userId="63f85df4-fe6f-4af8-9456-a04819c6f8da" providerId="ADAL" clId="{BBC59A28-5DFE-4204-B08B-679773EE30E8}" dt="2022-12-02T13:40:54.934" v="8663" actId="207"/>
          <ac:spMkLst>
            <pc:docMk/>
            <pc:sldMk cId="1268333048" sldId="319"/>
            <ac:spMk id="3" creationId="{A8E54402-8DB7-BFFE-AA75-4EC2BF9AFE5F}"/>
          </ac:spMkLst>
        </pc:spChg>
        <pc:picChg chg="del">
          <ac:chgData name="Thomas Tape" userId="63f85df4-fe6f-4af8-9456-a04819c6f8da" providerId="ADAL" clId="{BBC59A28-5DFE-4204-B08B-679773EE30E8}" dt="2022-12-01T18:23:46.771" v="7413" actId="478"/>
          <ac:picMkLst>
            <pc:docMk/>
            <pc:sldMk cId="1268333048" sldId="319"/>
            <ac:picMk id="4" creationId="{72BD832C-AAE5-762D-05F0-3C180777D3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7757-EFFF-4AB6-8FB3-0CAB231227E8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978CD-990F-4BA0-ABE5-EE5289BE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9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5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978CD-990F-4BA0-ABE5-EE5289BE09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kg_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bk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gton.unmc.edu/LegaciesHeal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60" y="2604133"/>
            <a:ext cx="8093798" cy="3081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Robert S. Wigton – 1942-1982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Contributions to </a:t>
            </a:r>
            <a:r>
              <a:rPr lang="en-US" sz="4000" dirty="0" err="1"/>
              <a:t>Brunswikian</a:t>
            </a:r>
            <a:r>
              <a:rPr lang="en-US" sz="4000" dirty="0"/>
              <a:t> research in medicine 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– </a:t>
            </a:r>
            <a:r>
              <a:rPr lang="en-US" sz="2700" dirty="0"/>
              <a:t>Thomas G. Tape, MD</a:t>
            </a:r>
            <a:br>
              <a:rPr lang="en-US" sz="2700" dirty="0"/>
            </a:br>
            <a:r>
              <a:rPr lang="en-US" sz="1600" dirty="0"/>
              <a:t>Professor Emeritus, Internal Medicine</a:t>
            </a:r>
            <a:br>
              <a:rPr lang="en-US" sz="1600" dirty="0"/>
            </a:br>
            <a:r>
              <a:rPr lang="en-US" sz="1600" dirty="0"/>
              <a:t>University of Nebraska Medical Center</a:t>
            </a:r>
            <a:br>
              <a:rPr lang="en-US" sz="1600" dirty="0"/>
            </a:br>
            <a:br>
              <a:rPr lang="en-US" sz="1600" dirty="0"/>
            </a:br>
            <a:r>
              <a:rPr lang="en-US" sz="2200" dirty="0"/>
              <a:t>tgtape@unmc.edu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1715" y="6119375"/>
            <a:ext cx="2699537" cy="688511"/>
          </a:xfrm>
        </p:spPr>
        <p:txBody>
          <a:bodyPr>
            <a:normAutofit/>
          </a:bodyPr>
          <a:lstStyle/>
          <a:p>
            <a:r>
              <a:rPr lang="en-US" sz="2400" dirty="0"/>
              <a:t>December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8C78A1-1B08-76A8-B6E0-90B0304F9CC9}"/>
              </a:ext>
            </a:extLst>
          </p:cNvPr>
          <p:cNvSpPr txBox="1">
            <a:spLocks/>
          </p:cNvSpPr>
          <p:nvPr/>
        </p:nvSpPr>
        <p:spPr>
          <a:xfrm>
            <a:off x="416460" y="2487756"/>
            <a:ext cx="8093798" cy="1882487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Arial-BoldMT"/>
                <a:ea typeface="+mj-ea"/>
                <a:cs typeface="Arial-BoldMT"/>
              </a:defRPr>
            </a:lvl1pPr>
          </a:lstStyle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F2D4C-91E8-8930-E03B-4BD3A198F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80" y="836054"/>
            <a:ext cx="2938272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466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Bob’s first published feedback study (Results)</a:t>
            </a:r>
            <a:endParaRPr lang="en-US" sz="2000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E6724C72-6902-74B4-F2AE-58E7157E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1023937"/>
            <a:ext cx="4972050" cy="481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4FEEC-A75E-6945-CD92-9566F304BA18}"/>
              </a:ext>
            </a:extLst>
          </p:cNvPr>
          <p:cNvSpPr txBox="1"/>
          <p:nvPr/>
        </p:nvSpPr>
        <p:spPr>
          <a:xfrm>
            <a:off x="7058024" y="2157737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&lt;= CFB + Calc. prob.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6BD68-12DE-F2BA-C88F-B0B00DF132A0}"/>
              </a:ext>
            </a:extLst>
          </p:cNvPr>
          <p:cNvSpPr txBox="1"/>
          <p:nvPr/>
        </p:nvSpPr>
        <p:spPr>
          <a:xfrm>
            <a:off x="7058025" y="3020258"/>
            <a:ext cx="217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&lt;= Calc. prob. only</a:t>
            </a:r>
          </a:p>
        </p:txBody>
      </p:sp>
    </p:spTree>
    <p:extLst>
      <p:ext uri="{BB962C8B-B14F-4D97-AF65-F5344CB8AC3E}">
        <p14:creationId xmlns:p14="http://schemas.microsoft.com/office/powerpoint/2010/main" val="333483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466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Bob’s first published feedback study (References)</a:t>
            </a:r>
            <a:endParaRPr lang="en-US" sz="2000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FEE3F6C-34FC-7D0B-6805-FF7CDB8B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" y="615788"/>
            <a:ext cx="8089255" cy="59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7"/>
            <a:ext cx="7606427" cy="5889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1988: Bob Publishes Linear Model MDM Review Paper</a:t>
            </a:r>
            <a:br>
              <a:rPr lang="en-US" sz="2000" dirty="0">
                <a:solidFill>
                  <a:srgbClr val="AC1F2D"/>
                </a:solidFill>
              </a:rPr>
            </a:br>
            <a:endParaRPr lang="en-US" sz="20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BB0FBCA-037C-1595-811D-59C2230F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4" y="1810986"/>
            <a:ext cx="8146474" cy="4862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8B225-5646-0E65-BDA7-C8C04355158C}"/>
              </a:ext>
            </a:extLst>
          </p:cNvPr>
          <p:cNvSpPr txBox="1"/>
          <p:nvPr/>
        </p:nvSpPr>
        <p:spPr>
          <a:xfrm>
            <a:off x="940041" y="652240"/>
            <a:ext cx="7813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Wigton RS:  Use of linear models to analyze physicians' decisions.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 Decision Making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8:241-252, 1988.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AC1F2D"/>
                </a:solidFill>
              </a:rPr>
              <a:t>(Bob’s  first visual representation of </a:t>
            </a:r>
            <a:r>
              <a:rPr lang="en-US" sz="2400" dirty="0" err="1">
                <a:solidFill>
                  <a:srgbClr val="AC1F2D"/>
                </a:solidFill>
              </a:rPr>
              <a:t>Brunswik’s</a:t>
            </a:r>
            <a:r>
              <a:rPr lang="en-US" sz="2400" dirty="0">
                <a:solidFill>
                  <a:srgbClr val="AC1F2D"/>
                </a:solidFill>
              </a:rPr>
              <a:t> Lens Model)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7"/>
            <a:ext cx="7606427" cy="5889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MDM 1988 Paper Part I: Linear Models Literature Review</a:t>
            </a:r>
            <a:br>
              <a:rPr lang="en-US" sz="2000" dirty="0">
                <a:solidFill>
                  <a:srgbClr val="AC1F2D"/>
                </a:solidFill>
              </a:rPr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8B225-5646-0E65-BDA7-C8C04355158C}"/>
              </a:ext>
            </a:extLst>
          </p:cNvPr>
          <p:cNvSpPr txBox="1"/>
          <p:nvPr/>
        </p:nvSpPr>
        <p:spPr>
          <a:xfrm>
            <a:off x="853248" y="1226266"/>
            <a:ext cx="80640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Times New Roman" panose="02020603050405020304" pitchFamily="18" charset="0"/>
              </a:rPr>
              <a:t>The “Corn Judge” study</a:t>
            </a: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Wallace HA: What is in the corn judge’s mind? </a:t>
            </a:r>
            <a:b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 Am Soc Agronomy 15:300-04, </a:t>
            </a:r>
            <a:r>
              <a:rPr lang="en-US" sz="1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1923</a:t>
            </a:r>
          </a:p>
          <a:p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Experienced corn judges estimated the </a:t>
            </a:r>
            <a:b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future yields from 500 ears of corn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Judges’ accuracy was poor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Judges focused on the wrong factor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+mj-lt"/>
                <a:ea typeface="Times New Roman" panose="02020603050405020304" pitchFamily="18" charset="0"/>
              </a:rPr>
              <a:t>Insights from </a:t>
            </a:r>
            <a:r>
              <a:rPr lang="en-US" b="1" dirty="0" err="1">
                <a:latin typeface="+mj-lt"/>
                <a:ea typeface="Times New Roman" panose="02020603050405020304" pitchFamily="18" charset="0"/>
              </a:rPr>
              <a:t>Brunswik’s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 Lens Model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Considerable variation among expert decision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Weights derived from the judges’ answers outperformed models using their stated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+mj-lt"/>
                <a:ea typeface="Times New Roman" panose="02020603050405020304" pitchFamily="18" charset="0"/>
              </a:rPr>
              <a:t>Survey of Research using linear models to study medical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Poor agreement among physicians in how to use clinical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Differences in cue weighting explain much of the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model of physician judgment can be applied to reduce variation in individual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Judgments in response to simulated cases closely resembled those made with actual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value of “cognitive feedback” to improve diagnostic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Simple models with unit weights and no interactions often perform well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B9620-CB4A-95F6-FDB5-B7848DF2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/>
          <a:stretch/>
        </p:blipFill>
        <p:spPr>
          <a:xfrm>
            <a:off x="4347554" y="1166877"/>
            <a:ext cx="4569749" cy="2105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6CD35F-1D03-7854-8F94-0584D39CDEED}"/>
              </a:ext>
            </a:extLst>
          </p:cNvPr>
          <p:cNvSpPr/>
          <p:nvPr/>
        </p:nvSpPr>
        <p:spPr>
          <a:xfrm>
            <a:off x="4405744" y="1876354"/>
            <a:ext cx="2784765" cy="1415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11AD2-277C-DD73-3740-D4EA9D48E9DD}"/>
              </a:ext>
            </a:extLst>
          </p:cNvPr>
          <p:cNvSpPr/>
          <p:nvPr/>
        </p:nvSpPr>
        <p:spPr>
          <a:xfrm>
            <a:off x="4405743" y="2236124"/>
            <a:ext cx="4372497" cy="1415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7"/>
            <a:ext cx="7606427" cy="5889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MDM 1988 Paper Part II: Methods Tutorial</a:t>
            </a:r>
            <a:br>
              <a:rPr lang="en-US" sz="2000" dirty="0">
                <a:solidFill>
                  <a:srgbClr val="AC1F2D"/>
                </a:solidFill>
              </a:rPr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A9145-7700-81D3-FD42-F1613148C28A}"/>
              </a:ext>
            </a:extLst>
          </p:cNvPr>
          <p:cNvSpPr txBox="1"/>
          <p:nvPr/>
        </p:nvSpPr>
        <p:spPr>
          <a:xfrm>
            <a:off x="956666" y="565266"/>
            <a:ext cx="754725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Design of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Representative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Full factorial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Fractional factorial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Selection of Variables (cues)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Number of cues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Problems with omitted cues &amp; recognizing when important cues are missing.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Representation of cues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Range of values </a:t>
            </a:r>
            <a:r>
              <a:rPr lang="en-US">
                <a:latin typeface="+mj-lt"/>
                <a:cs typeface="Times New Roman" panose="02020603050405020304" pitchFamily="18" charset="0"/>
              </a:rPr>
              <a:t>over which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the cue is varied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Number of cue levels represented 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Order of cue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Method of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Regression vs. analysis of variance (including conjoint 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Individual vs. group level of analysis (idiographic vs. nomothetic)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b="1" dirty="0">
                <a:latin typeface="+mj-lt"/>
                <a:cs typeface="Times New Roman" panose="02020603050405020304" pitchFamily="18" charset="0"/>
              </a:rPr>
              <a:t>Future Directions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reasons to believe linear models will be the most productive route for studying medical decisions. They consistently match or outperform experts in prediction in their own areas.”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7"/>
            <a:ext cx="7606427" cy="5889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Application of The Lens Model Equation</a:t>
            </a:r>
            <a:br>
              <a:rPr lang="en-US" sz="2000" dirty="0">
                <a:solidFill>
                  <a:srgbClr val="AC1F2D"/>
                </a:solidFill>
              </a:rPr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A9145-7700-81D3-FD42-F1613148C28A}"/>
              </a:ext>
            </a:extLst>
          </p:cNvPr>
          <p:cNvSpPr txBox="1"/>
          <p:nvPr/>
        </p:nvSpPr>
        <p:spPr>
          <a:xfrm>
            <a:off x="856913" y="700332"/>
            <a:ext cx="7547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 TG, Heckerling PS,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Ornato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JP, Wigton RS: 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clinical judgment analysis to explain regional variations in physicians' accuracies in diagnosing pneumonia.  </a:t>
            </a:r>
          </a:p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Decision Making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11:189-197, 1991.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835B2-25FA-8EC0-F06E-DE817C04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" y="1893490"/>
            <a:ext cx="8487295" cy="17968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44D4F2-3CFE-A34C-C8E9-EF4EFC7EA5E9}"/>
              </a:ext>
            </a:extLst>
          </p:cNvPr>
          <p:cNvSpPr/>
          <p:nvPr/>
        </p:nvSpPr>
        <p:spPr>
          <a:xfrm>
            <a:off x="656705" y="2352951"/>
            <a:ext cx="7082444" cy="149180"/>
          </a:xfrm>
          <a:prstGeom prst="rect">
            <a:avLst/>
          </a:prstGeom>
          <a:solidFill>
            <a:srgbClr val="FDB713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A89AD-B40E-99A6-F7E3-8841328ABCA9}"/>
              </a:ext>
            </a:extLst>
          </p:cNvPr>
          <p:cNvSpPr/>
          <p:nvPr/>
        </p:nvSpPr>
        <p:spPr>
          <a:xfrm>
            <a:off x="653742" y="2887002"/>
            <a:ext cx="7085407" cy="1491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31066-3620-F7BC-4CF2-B16AB7700594}"/>
              </a:ext>
            </a:extLst>
          </p:cNvPr>
          <p:cNvGrpSpPr/>
          <p:nvPr/>
        </p:nvGrpSpPr>
        <p:grpSpPr>
          <a:xfrm>
            <a:off x="1978430" y="3727236"/>
            <a:ext cx="5495203" cy="3052198"/>
            <a:chOff x="1978430" y="3621655"/>
            <a:chExt cx="5495203" cy="30521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417145-105F-802D-3F65-2891D1343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6125" y="3727236"/>
              <a:ext cx="5427508" cy="2946617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588C71-9E53-EAFA-BEC4-3ADAF6142617}"/>
                </a:ext>
              </a:extLst>
            </p:cNvPr>
            <p:cNvSpPr txBox="1"/>
            <p:nvPr/>
          </p:nvSpPr>
          <p:spPr>
            <a:xfrm>
              <a:off x="1978430" y="3621655"/>
              <a:ext cx="1248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Appendix: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90DDF-A088-3928-A955-32F90B7FA2D0}"/>
              </a:ext>
            </a:extLst>
          </p:cNvPr>
          <p:cNvSpPr/>
          <p:nvPr/>
        </p:nvSpPr>
        <p:spPr>
          <a:xfrm>
            <a:off x="656705" y="2543481"/>
            <a:ext cx="7085407" cy="14918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6A61DB-AFB0-601F-2B94-F9052D17332C}"/>
              </a:ext>
            </a:extLst>
          </p:cNvPr>
          <p:cNvGrpSpPr/>
          <p:nvPr/>
        </p:nvGrpSpPr>
        <p:grpSpPr>
          <a:xfrm>
            <a:off x="669667" y="1618264"/>
            <a:ext cx="2275533" cy="5132525"/>
            <a:chOff x="669667" y="1618264"/>
            <a:chExt cx="2275533" cy="5132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882FE1-36E9-E493-38C5-C3AEB8DD2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667" y="1618264"/>
              <a:ext cx="2275533" cy="476319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FA796C-865D-C5E9-ACBA-7D29C57AA64F}"/>
                </a:ext>
              </a:extLst>
            </p:cNvPr>
            <p:cNvSpPr txBox="1"/>
            <p:nvPr/>
          </p:nvSpPr>
          <p:spPr>
            <a:xfrm>
              <a:off x="927079" y="6381457"/>
              <a:ext cx="1957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Total of 253 cases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8111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What type of feedback is most effective? - Methods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A9145-7700-81D3-FD42-F1613148C28A}"/>
              </a:ext>
            </a:extLst>
          </p:cNvPr>
          <p:cNvSpPr txBox="1"/>
          <p:nvPr/>
        </p:nvSpPr>
        <p:spPr>
          <a:xfrm>
            <a:off x="927079" y="741101"/>
            <a:ext cx="7547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Tape TG, Kripal J, Wigton RS: </a:t>
            </a:r>
          </a:p>
          <a:p>
            <a:r>
              <a:rPr lang="en-US" dirty="0"/>
              <a:t>Comparing methods of learning clinical prediction from case simulations. </a:t>
            </a:r>
            <a:r>
              <a:rPr lang="en-US" u="sng" dirty="0"/>
              <a:t>Medical Decision Making</a:t>
            </a:r>
            <a:r>
              <a:rPr lang="en-US" dirty="0"/>
              <a:t> 12:213-221, 1992.</a:t>
            </a: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C71E5-E496-170D-6CCD-82AA572AE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764" y="1832104"/>
            <a:ext cx="3360130" cy="396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644FE-E77A-03FD-0088-F4A091908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707" y="2319251"/>
            <a:ext cx="3297293" cy="23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8111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What type of feedback is most effective? – Real Cases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D832C-AAE5-762D-05F0-3C180777D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6"/>
          <a:stretch/>
        </p:blipFill>
        <p:spPr>
          <a:xfrm>
            <a:off x="731519" y="565267"/>
            <a:ext cx="8197031" cy="62927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F1107EF-5D35-065F-4593-E7038B2BA74E}"/>
              </a:ext>
            </a:extLst>
          </p:cNvPr>
          <p:cNvGrpSpPr/>
          <p:nvPr/>
        </p:nvGrpSpPr>
        <p:grpSpPr>
          <a:xfrm>
            <a:off x="2668387" y="2909454"/>
            <a:ext cx="1972887" cy="731520"/>
            <a:chOff x="2668387" y="2909454"/>
            <a:chExt cx="1972887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8D8868F-C00A-E01F-BB43-761AA753D594}"/>
                </a:ext>
              </a:extLst>
            </p:cNvPr>
            <p:cNvSpPr/>
            <p:nvPr/>
          </p:nvSpPr>
          <p:spPr>
            <a:xfrm>
              <a:off x="2668387" y="2909455"/>
              <a:ext cx="689956" cy="731519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F950DE-91CD-0373-C0BB-9EA3479CF8AF}"/>
                </a:ext>
              </a:extLst>
            </p:cNvPr>
            <p:cNvSpPr/>
            <p:nvPr/>
          </p:nvSpPr>
          <p:spPr>
            <a:xfrm>
              <a:off x="3951318" y="2909454"/>
              <a:ext cx="689956" cy="731519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E5E1B7-2ACB-DD1D-7463-6CC7B0FD66F7}"/>
              </a:ext>
            </a:extLst>
          </p:cNvPr>
          <p:cNvGrpSpPr/>
          <p:nvPr/>
        </p:nvGrpSpPr>
        <p:grpSpPr>
          <a:xfrm>
            <a:off x="6508865" y="1183178"/>
            <a:ext cx="1690256" cy="396240"/>
            <a:chOff x="6508865" y="1183178"/>
            <a:chExt cx="1690256" cy="3962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5E17866-504F-7FF0-EF95-75B1A20A4429}"/>
                </a:ext>
              </a:extLst>
            </p:cNvPr>
            <p:cNvCxnSpPr/>
            <p:nvPr/>
          </p:nvCxnSpPr>
          <p:spPr>
            <a:xfrm>
              <a:off x="6508865" y="1213658"/>
              <a:ext cx="390699" cy="36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C6FC926-0003-6D93-0203-1858197EBF97}"/>
                </a:ext>
              </a:extLst>
            </p:cNvPr>
            <p:cNvCxnSpPr/>
            <p:nvPr/>
          </p:nvCxnSpPr>
          <p:spPr>
            <a:xfrm>
              <a:off x="7808422" y="1183178"/>
              <a:ext cx="390699" cy="36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13878A-A36C-EBBC-16B7-51E3D60E8751}"/>
              </a:ext>
            </a:extLst>
          </p:cNvPr>
          <p:cNvGrpSpPr/>
          <p:nvPr/>
        </p:nvGrpSpPr>
        <p:grpSpPr>
          <a:xfrm>
            <a:off x="2546465" y="3893127"/>
            <a:ext cx="1679172" cy="423949"/>
            <a:chOff x="2546465" y="3893127"/>
            <a:chExt cx="1679172" cy="42394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95D353-5850-263D-AD80-D98FC65EA70A}"/>
                </a:ext>
              </a:extLst>
            </p:cNvPr>
            <p:cNvCxnSpPr/>
            <p:nvPr/>
          </p:nvCxnSpPr>
          <p:spPr>
            <a:xfrm>
              <a:off x="2546465" y="3951316"/>
              <a:ext cx="390699" cy="36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778E73-07A9-682A-71A6-DF4D4C387D3B}"/>
                </a:ext>
              </a:extLst>
            </p:cNvPr>
            <p:cNvCxnSpPr/>
            <p:nvPr/>
          </p:nvCxnSpPr>
          <p:spPr>
            <a:xfrm>
              <a:off x="3834938" y="3893127"/>
              <a:ext cx="390699" cy="36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8111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What type of feedback is most effective? – Computer Cases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2D9BE-4310-51A7-76D9-18EAD03C8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0" y="981611"/>
            <a:ext cx="8510519" cy="48947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33D6F7E-B65F-247A-7329-71933F05D44A}"/>
              </a:ext>
            </a:extLst>
          </p:cNvPr>
          <p:cNvGrpSpPr/>
          <p:nvPr/>
        </p:nvGrpSpPr>
        <p:grpSpPr>
          <a:xfrm>
            <a:off x="6525490" y="3158837"/>
            <a:ext cx="515390" cy="1149928"/>
            <a:chOff x="6525490" y="3158837"/>
            <a:chExt cx="515390" cy="114992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61DD403-0B8F-5FD6-BC75-21177F615DD6}"/>
                </a:ext>
              </a:extLst>
            </p:cNvPr>
            <p:cNvSpPr/>
            <p:nvPr/>
          </p:nvSpPr>
          <p:spPr>
            <a:xfrm>
              <a:off x="6525491" y="3158837"/>
              <a:ext cx="515389" cy="17456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79D8AE3-8A5F-F094-E791-EC32B07A0D5C}"/>
                </a:ext>
              </a:extLst>
            </p:cNvPr>
            <p:cNvSpPr/>
            <p:nvPr/>
          </p:nvSpPr>
          <p:spPr>
            <a:xfrm>
              <a:off x="6525490" y="4134197"/>
              <a:ext cx="515389" cy="17456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420B46-1EC7-D702-F808-7D5BC5D4DF33}"/>
              </a:ext>
            </a:extLst>
          </p:cNvPr>
          <p:cNvSpPr txBox="1"/>
          <p:nvPr/>
        </p:nvSpPr>
        <p:spPr>
          <a:xfrm>
            <a:off x="2004069" y="6044147"/>
            <a:ext cx="684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Similar results to real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CFB group seemed to struggle with 5-level cases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163F9-93E9-08B1-EB9B-82F62E3821EB}"/>
              </a:ext>
            </a:extLst>
          </p:cNvPr>
          <p:cNvSpPr/>
          <p:nvPr/>
        </p:nvSpPr>
        <p:spPr>
          <a:xfrm>
            <a:off x="6525489" y="5109557"/>
            <a:ext cx="515389" cy="174568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8"/>
            <a:ext cx="7606427" cy="38111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What type of feedback is most effective? – Conclusions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54402-8DB7-BFFE-AA75-4EC2BF9AFE5F}"/>
              </a:ext>
            </a:extLst>
          </p:cNvPr>
          <p:cNvSpPr txBox="1"/>
          <p:nvPr/>
        </p:nvSpPr>
        <p:spPr>
          <a:xfrm>
            <a:off x="1346661" y="872837"/>
            <a:ext cx="7804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Probability feedback very important for </a:t>
            </a:r>
            <a:r>
              <a:rPr lang="en-US" dirty="0">
                <a:solidFill>
                  <a:srgbClr val="0070C0"/>
                </a:solidFill>
              </a:rPr>
              <a:t>calibration</a:t>
            </a:r>
            <a:r>
              <a:rPr lang="en-US" dirty="0"/>
              <a:t> (expected)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Probability feedback very important for </a:t>
            </a:r>
            <a:r>
              <a:rPr lang="en-US" dirty="0">
                <a:solidFill>
                  <a:srgbClr val="0070C0"/>
                </a:solidFill>
              </a:rPr>
              <a:t>achievement</a:t>
            </a:r>
            <a:r>
              <a:rPr lang="en-US" dirty="0"/>
              <a:t> (unexpected)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Task information also helpful (handout plus prior experience)</a:t>
            </a:r>
          </a:p>
          <a:p>
            <a:endParaRPr lang="en-US" dirty="0"/>
          </a:p>
          <a:p>
            <a:r>
              <a:rPr lang="en-US" dirty="0"/>
              <a:t>Why were these results different from UTI (and other prior studies)?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UTI study compared CFB to control (both got probability feedback)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MCPL studies generally used abstract cues with complex function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True outcome feedback incorporates an error (uncertainty term)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Adelman showed correct labeling of cues makes a difference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Take home point:  Optimal type of feedback may depend on the type of task</a:t>
            </a:r>
          </a:p>
        </p:txBody>
      </p:sp>
    </p:spTree>
    <p:extLst>
      <p:ext uri="{BB962C8B-B14F-4D97-AF65-F5344CB8AC3E}">
        <p14:creationId xmlns:p14="http://schemas.microsoft.com/office/powerpoint/2010/main" val="12683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579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Generations of healers in Bob’s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1FE8-91AC-8ECE-1924-C249782858A7}"/>
              </a:ext>
            </a:extLst>
          </p:cNvPr>
          <p:cNvSpPr txBox="1"/>
          <p:nvPr/>
        </p:nvSpPr>
        <p:spPr>
          <a:xfrm>
            <a:off x="1053119" y="5873530"/>
            <a:ext cx="777772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17 members of the Wigton/Swift family in health sciences dating back to both of Bob’s grandfathers who were Nebraska physicians.</a:t>
            </a:r>
          </a:p>
          <a:p>
            <a:pPr algn="ctr"/>
            <a:r>
              <a:rPr lang="en-US" sz="2000" dirty="0">
                <a:hlinkClick r:id="rId3"/>
              </a:rPr>
              <a:t>https://wigton.unmc.edu/LegaciesHealing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23EA1-DEEF-6485-56B7-ECA34632D6E2}"/>
              </a:ext>
            </a:extLst>
          </p:cNvPr>
          <p:cNvSpPr txBox="1"/>
          <p:nvPr/>
        </p:nvSpPr>
        <p:spPr>
          <a:xfrm>
            <a:off x="2286000" y="35352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–</a:t>
            </a:r>
            <a:endParaRPr lang="en-US" dirty="0"/>
          </a:p>
        </p:txBody>
      </p:sp>
      <p:pic>
        <p:nvPicPr>
          <p:cNvPr id="2050" name="Picture 2" descr="Level 4 Wigton and Swift families">
            <a:extLst>
              <a:ext uri="{FF2B5EF4-FFF2-40B4-BE49-F238E27FC236}">
                <a16:creationId xmlns:a16="http://schemas.microsoft.com/office/drawing/2014/main" id="{4748BCFC-CA10-74D6-CEBC-7C036635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6" y="590204"/>
            <a:ext cx="7777729" cy="51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7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84147"/>
            <a:ext cx="7606427" cy="5889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Bob’s Judgment Research Studies &amp; Collaborations</a:t>
            </a:r>
            <a:br>
              <a:rPr lang="en-US" sz="2000" dirty="0">
                <a:solidFill>
                  <a:srgbClr val="AC1F2D"/>
                </a:solidFill>
              </a:rPr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A9145-7700-81D3-FD42-F1613148C28A}"/>
              </a:ext>
            </a:extLst>
          </p:cNvPr>
          <p:cNvSpPr txBox="1"/>
          <p:nvPr/>
        </p:nvSpPr>
        <p:spPr>
          <a:xfrm>
            <a:off x="792335" y="955964"/>
            <a:ext cx="8177097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Times New Roman" panose="02020603050405020304" pitchFamily="18" charset="0"/>
              </a:rPr>
              <a:t>UTI – </a:t>
            </a:r>
            <a:r>
              <a:rPr lang="en-US" dirty="0">
                <a:cs typeface="Times New Roman" panose="02020603050405020304" pitchFamily="18" charset="0"/>
              </a:rPr>
              <a:t>Vince </a:t>
            </a:r>
            <a:r>
              <a:rPr lang="en-US" dirty="0" err="1">
                <a:cs typeface="Times New Roman" panose="02020603050405020304" pitchFamily="18" charset="0"/>
              </a:rPr>
              <a:t>Hoellerich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Kash</a:t>
            </a:r>
            <a:r>
              <a:rPr lang="en-US" dirty="0">
                <a:cs typeface="Times New Roman" panose="02020603050405020304" pitchFamily="18" charset="0"/>
              </a:rPr>
              <a:t> Patil, Joe </a:t>
            </a:r>
            <a:r>
              <a:rPr lang="en-US" dirty="0" err="1">
                <a:cs typeface="Times New Roman" panose="02020603050405020304" pitchFamily="18" charset="0"/>
              </a:rPr>
              <a:t>Ornato</a:t>
            </a:r>
            <a:r>
              <a:rPr lang="en-US" dirty="0">
                <a:cs typeface="Times New Roman" panose="02020603050405020304" pitchFamily="18" charset="0"/>
              </a:rPr>
              <a:t>; Steve </a:t>
            </a:r>
            <a:r>
              <a:rPr lang="en-US" dirty="0" err="1">
                <a:cs typeface="Times New Roman" panose="02020603050405020304" pitchFamily="18" charset="0"/>
              </a:rPr>
              <a:t>Flach</a:t>
            </a:r>
            <a:r>
              <a:rPr lang="en-US" dirty="0">
                <a:cs typeface="Times New Roman" panose="02020603050405020304" pitchFamily="18" charset="0"/>
              </a:rPr>
              <a:t>, JC Longenecker, </a:t>
            </a:r>
            <a:r>
              <a:rPr lang="en-US" dirty="0" err="1">
                <a:cs typeface="Times New Roman" panose="02020603050405020304" pitchFamily="18" charset="0"/>
              </a:rPr>
              <a:t>etal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</a:rPr>
              <a:t>Pharyngitis – </a:t>
            </a:r>
            <a:r>
              <a:rPr lang="en-US" dirty="0">
                <a:latin typeface="+mj-lt"/>
              </a:rPr>
              <a:t>Bob Centor, Roy Poses, Randy </a:t>
            </a:r>
            <a:r>
              <a:rPr lang="en-US" dirty="0" err="1">
                <a:latin typeface="+mj-lt"/>
              </a:rPr>
              <a:t>Cebul</a:t>
            </a: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</a:rPr>
              <a:t>Lymphadenopathy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</a:rPr>
              <a:t>Gail Slap, Sandy Schwartz</a:t>
            </a:r>
            <a:endParaRPr lang="en-U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Tube Feeding 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David Gary Smith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Pulmonary Embolism 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Vince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Hoellerich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Kash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Patil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Pneumonia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Paul Heckerling, Joe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Ornato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Tom Tape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Cardiovascular risk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Jerry Kripal, Tom Tape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Advance Directives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Tim Malloy, Tom Tape; Pat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Raymark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Bill Balzer, Mike Doherty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Specialty choice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Marie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Reidelbach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cs typeface="Times New Roman" panose="02020603050405020304" pitchFamily="18" charset="0"/>
              </a:rPr>
              <a:t>Opioid Prescribing – </a:t>
            </a:r>
            <a:r>
              <a:rPr lang="en-US" dirty="0" err="1">
                <a:cs typeface="Times New Roman" panose="02020603050405020304" pitchFamily="18" charset="0"/>
              </a:rPr>
              <a:t>JHTamayo</a:t>
            </a:r>
            <a:r>
              <a:rPr lang="en-US" dirty="0">
                <a:cs typeface="Times New Roman" panose="02020603050405020304" pitchFamily="18" charset="0"/>
              </a:rPr>
              <a:t>-Sarver, Neal Dawson, </a:t>
            </a:r>
            <a:r>
              <a:rPr lang="en-US" dirty="0" err="1">
                <a:cs typeface="Times New Roman" panose="02020603050405020304" pitchFamily="18" charset="0"/>
              </a:rPr>
              <a:t>etal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Antibiotics in URI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Ralph Gonzales et al (US); N Safdar (US);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Anzar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et al (Argentina)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+mj-lt"/>
                <a:cs typeface="Times New Roman" panose="02020603050405020304" pitchFamily="18" charset="0"/>
              </a:rPr>
              <a:t>Hypothyroidism </a:t>
            </a:r>
            <a:r>
              <a:rPr lang="en-US" b="1" dirty="0"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Gay Canaris, Tom Tape</a:t>
            </a:r>
          </a:p>
        </p:txBody>
      </p:sp>
    </p:spTree>
    <p:extLst>
      <p:ext uri="{BB962C8B-B14F-4D97-AF65-F5344CB8AC3E}">
        <p14:creationId xmlns:p14="http://schemas.microsoft.com/office/powerpoint/2010/main" val="414597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935C-822E-7982-4D40-004BC815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6292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7DF2-A346-EE41-7FB0-794F1D91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67" y="1288474"/>
            <a:ext cx="7282212" cy="2219498"/>
          </a:xfrm>
        </p:spPr>
        <p:txBody>
          <a:bodyPr/>
          <a:lstStyle/>
          <a:p>
            <a:r>
              <a:rPr lang="en-US" dirty="0"/>
              <a:t>Bob Wigton did ground-breaking work in the application of </a:t>
            </a:r>
            <a:r>
              <a:rPr lang="en-US" dirty="0" err="1"/>
              <a:t>Brunswik’s</a:t>
            </a:r>
            <a:r>
              <a:rPr lang="en-US" dirty="0"/>
              <a:t> Lens Model to medical judgment tasks.</a:t>
            </a:r>
          </a:p>
          <a:p>
            <a:endParaRPr lang="en-US" dirty="0"/>
          </a:p>
          <a:p>
            <a:r>
              <a:rPr lang="en-US" dirty="0"/>
              <a:t>His development of desktop computer simulations with various types of feedback made clinical judgment learning feasible in a variety of settings.</a:t>
            </a:r>
          </a:p>
          <a:p>
            <a:endParaRPr lang="en-US" dirty="0"/>
          </a:p>
          <a:p>
            <a:r>
              <a:rPr lang="en-US" dirty="0"/>
              <a:t>Bob became a “go-to” resource for collaborators interested in judgment studies using fractional factorial designs and lens model applications.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A561F3-6447-442C-EA21-C21F71BAD0B7}"/>
              </a:ext>
            </a:extLst>
          </p:cNvPr>
          <p:cNvGrpSpPr/>
          <p:nvPr/>
        </p:nvGrpSpPr>
        <p:grpSpPr>
          <a:xfrm>
            <a:off x="2853554" y="3507972"/>
            <a:ext cx="3613747" cy="2447383"/>
            <a:chOff x="2853555" y="3771376"/>
            <a:chExt cx="3613747" cy="2447383"/>
          </a:xfrm>
        </p:grpSpPr>
        <p:pic>
          <p:nvPicPr>
            <p:cNvPr id="5" name="Picture 4" descr="A picture containing person, outdoor&#10;&#10;Description automatically generated">
              <a:extLst>
                <a:ext uri="{FF2B5EF4-FFF2-40B4-BE49-F238E27FC236}">
                  <a16:creationId xmlns:a16="http://schemas.microsoft.com/office/drawing/2014/main" id="{3BE51905-7DDF-31F8-6504-E2A28198D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2446"/>
            <a:stretch/>
          </p:blipFill>
          <p:spPr>
            <a:xfrm>
              <a:off x="2853555" y="3771376"/>
              <a:ext cx="3613746" cy="21010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C0ABA3-738C-A971-84F4-CACC47D1D6D3}"/>
                </a:ext>
              </a:extLst>
            </p:cNvPr>
            <p:cNvSpPr txBox="1"/>
            <p:nvPr/>
          </p:nvSpPr>
          <p:spPr>
            <a:xfrm>
              <a:off x="2853555" y="5849427"/>
              <a:ext cx="3613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Ken Hammond &amp; Bob Wigton – 1999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24FE3F-E462-59B9-5C0E-BDB5737D8CA2}"/>
              </a:ext>
            </a:extLst>
          </p:cNvPr>
          <p:cNvSpPr txBox="1"/>
          <p:nvPr/>
        </p:nvSpPr>
        <p:spPr>
          <a:xfrm>
            <a:off x="956667" y="6277503"/>
            <a:ext cx="458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tgtape@unmc.edu</a:t>
            </a:r>
          </a:p>
        </p:txBody>
      </p:sp>
    </p:spTree>
    <p:extLst>
      <p:ext uri="{BB962C8B-B14F-4D97-AF65-F5344CB8AC3E}">
        <p14:creationId xmlns:p14="http://schemas.microsoft.com/office/powerpoint/2010/main" val="3758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73585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AC1F2D"/>
                </a:solidFill>
              </a:rPr>
              <a:t>Bob’s brief bio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44130" y="3033618"/>
            <a:ext cx="2121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AC1F2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1FE8-91AC-8ECE-1924-C249782858A7}"/>
              </a:ext>
            </a:extLst>
          </p:cNvPr>
          <p:cNvSpPr txBox="1"/>
          <p:nvPr/>
        </p:nvSpPr>
        <p:spPr>
          <a:xfrm>
            <a:off x="1053119" y="958947"/>
            <a:ext cx="7777729" cy="640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Born in 1942 and raised in Omaha, Nebraska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 Harvard College (</a:t>
            </a:r>
            <a:r>
              <a:rPr lang="en-US" sz="2000"/>
              <a:t>English literature major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MD University of Nebraska College of Medicine Class of 1969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Residency &amp; Chief Residency, Internal Medicine, Nebraska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MS University of Nebraska College of Medicine (Physiology, 1973)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Nebraska Medical Center faculty member 1972</a:t>
            </a:r>
            <a:r>
              <a:rPr lang="en-US" sz="2000" dirty="0">
                <a:sym typeface="Symbol" panose="05050102010706020507" pitchFamily="18" charset="2"/>
              </a:rPr>
              <a:t>2022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Associate Dean, Graduate Medical Education 19762013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Section Chief, General Internal Medicine 19932002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Authored &gt; 160 publications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Medical judgment &amp; decision making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Procedural skills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Computer-based medical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Wide ranging interests outside of medicine: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History of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Painting &amp; digital photography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Hiking &amp; Gardening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Science fiction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Cartooning, animation, jazz performance, dirt motorcycles</a:t>
            </a:r>
          </a:p>
          <a:p>
            <a:pPr lvl="1"/>
            <a:endParaRPr lang="en-US" sz="2000" dirty="0"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49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73585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AC1F2D"/>
                </a:solidFill>
              </a:rPr>
              <a:t>Bob’s early research career (pre-</a:t>
            </a:r>
            <a:r>
              <a:rPr lang="en-US" sz="2800" dirty="0" err="1">
                <a:solidFill>
                  <a:srgbClr val="AC1F2D"/>
                </a:solidFill>
              </a:rPr>
              <a:t>Brunswik</a:t>
            </a:r>
            <a:r>
              <a:rPr lang="en-US" sz="2800" dirty="0">
                <a:solidFill>
                  <a:srgbClr val="AC1F2D"/>
                </a:solidFill>
              </a:rPr>
              <a:t>)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1FE8-91AC-8ECE-1924-C249782858A7}"/>
              </a:ext>
            </a:extLst>
          </p:cNvPr>
          <p:cNvSpPr txBox="1"/>
          <p:nvPr/>
        </p:nvSpPr>
        <p:spPr>
          <a:xfrm>
            <a:off x="1053119" y="1010305"/>
            <a:ext cx="7777729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1973-1981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Teaching physiology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“The physiologic basis of arrhythmias:  a programmed text.” (1973)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“Tiered tutoring in physiology.” (1974)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Medical education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“New directions in postgraduate training in internal medicine.” (1973)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“Graduate medical education at the University of Nebraska:  A ten year survey.” (1979)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“Factors important in the evaluation of clinical perfor­mance of internal medicine residents.” (1980)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“The effects of student personal characteristics on the evaluation of clinical performance.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(1980)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Improving Medical Practice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“Chart reminders in the diagnosis of anemia.” (1981)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“A method for selecting which procedural skills should be learned by internal medicine residents.” (1981)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18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7358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AC1F2D"/>
                </a:solidFill>
              </a:rPr>
              <a:t>Bob’s sabbatical: September 1982–June 1983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1FE8-91AC-8ECE-1924-C249782858A7}"/>
              </a:ext>
            </a:extLst>
          </p:cNvPr>
          <p:cNvSpPr txBox="1"/>
          <p:nvPr/>
        </p:nvSpPr>
        <p:spPr>
          <a:xfrm>
            <a:off x="864525" y="1010305"/>
            <a:ext cx="7966324" cy="630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Advice from Department Chair (paraphrased): “Stop being a dilettante and find an area of focus for your research!”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Bob obtains a position at the University of Pennsylvania as a visiting scholar for a period of 10 months starting in the fall of 1982.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His focus would be on the psychology of judgment and decision making: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Conjoint analysis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Fractional factorial designs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First research results of this new direction: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“Enhanced learning of clinical diagnosis through computer graphics feedback of diagnostic weighting.” (1984)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“Use of clinical findings in the diagnosis of urinary tract infection in women.” (1985)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“How physicians use clinical information in diagnosing pulmonary embolism:  an application of conjoint analysis.” (1986)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“Transportability of a decision rule for the diagnosis of streptococcal pharyngitis.” (1986)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effect of feedback in learning clinical diagnosis.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(1986)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0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7358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AC1F2D"/>
                </a:solidFill>
              </a:rPr>
              <a:t>Bob becomes aware of Ken Hammond’s work</a:t>
            </a:r>
            <a:endParaRPr lang="en-US" sz="2800"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8E3D47EB-038F-0060-C30D-04063315A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273" y="813926"/>
            <a:ext cx="4549269" cy="2393073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0B35A9E-CC1D-74EB-177A-1FD47D93F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56" y="2609063"/>
            <a:ext cx="7957444" cy="30462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47F4CB-412C-9A8D-E197-AD53FB62313E}"/>
              </a:ext>
            </a:extLst>
          </p:cNvPr>
          <p:cNvGrpSpPr/>
          <p:nvPr/>
        </p:nvGrpSpPr>
        <p:grpSpPr>
          <a:xfrm>
            <a:off x="1762298" y="3707476"/>
            <a:ext cx="6800795" cy="573579"/>
            <a:chOff x="1762298" y="3707476"/>
            <a:chExt cx="6800795" cy="5735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45863A-D456-3628-26E8-B5B31BDCFA02}"/>
                </a:ext>
              </a:extLst>
            </p:cNvPr>
            <p:cNvSpPr/>
            <p:nvPr/>
          </p:nvSpPr>
          <p:spPr>
            <a:xfrm>
              <a:off x="1762298" y="3707476"/>
              <a:ext cx="6800795" cy="573579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0A31AE-BB50-0F40-E67F-4C58A795FC82}"/>
                </a:ext>
              </a:extLst>
            </p:cNvPr>
            <p:cNvSpPr/>
            <p:nvPr/>
          </p:nvSpPr>
          <p:spPr>
            <a:xfrm>
              <a:off x="6026727" y="3990109"/>
              <a:ext cx="1354975" cy="2909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50A2F8-A6FE-0577-721A-1457DFB0F445}"/>
              </a:ext>
            </a:extLst>
          </p:cNvPr>
          <p:cNvGrpSpPr/>
          <p:nvPr/>
        </p:nvGrpSpPr>
        <p:grpSpPr>
          <a:xfrm>
            <a:off x="1762297" y="4498555"/>
            <a:ext cx="6800795" cy="573579"/>
            <a:chOff x="1762297" y="4498555"/>
            <a:chExt cx="6800795" cy="5735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89D793-64EB-2A5E-A720-AEC3EFDA3909}"/>
                </a:ext>
              </a:extLst>
            </p:cNvPr>
            <p:cNvSpPr/>
            <p:nvPr/>
          </p:nvSpPr>
          <p:spPr>
            <a:xfrm>
              <a:off x="1762297" y="4498555"/>
              <a:ext cx="6800795" cy="573579"/>
            </a:xfrm>
            <a:prstGeom prst="rect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C19301-CC11-914D-179E-807243C93F84}"/>
                </a:ext>
              </a:extLst>
            </p:cNvPr>
            <p:cNvSpPr/>
            <p:nvPr/>
          </p:nvSpPr>
          <p:spPr>
            <a:xfrm>
              <a:off x="4630188" y="4778417"/>
              <a:ext cx="3233651" cy="2909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19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7"/>
            <a:ext cx="7606427" cy="63754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AC1F2D"/>
                </a:solidFill>
              </a:rPr>
              <a:t>Bob’s first published feedback study: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86CA2-3B42-FE8B-DA1B-9A19F889D3A8}"/>
              </a:ext>
            </a:extLst>
          </p:cNvPr>
          <p:cNvSpPr txBox="1"/>
          <p:nvPr/>
        </p:nvSpPr>
        <p:spPr>
          <a:xfrm>
            <a:off x="956666" y="773083"/>
            <a:ext cx="7813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Wigton RS, Patil KD,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Hoellerich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VL  </a:t>
            </a:r>
          </a:p>
          <a:p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Enhanced learning of clinical diagnosis through computer graphics feedback of diagnostic weighting.  </a:t>
            </a:r>
          </a:p>
          <a:p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Proceedings of the 23rd Annual Conference on Research in Medical Education, 23:111-116, 1984.</a:t>
            </a:r>
          </a:p>
          <a:p>
            <a:endParaRPr lang="en-US" dirty="0"/>
          </a:p>
        </p:txBody>
      </p:sp>
      <p:pic>
        <p:nvPicPr>
          <p:cNvPr id="15" name="Content Placeholder 14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46313A64-EAEF-5E2A-EF04-96A778179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690" y="3020437"/>
            <a:ext cx="8079927" cy="3565078"/>
          </a:xfrm>
        </p:spPr>
      </p:pic>
    </p:spTree>
    <p:extLst>
      <p:ext uri="{BB962C8B-B14F-4D97-AF65-F5344CB8AC3E}">
        <p14:creationId xmlns:p14="http://schemas.microsoft.com/office/powerpoint/2010/main" val="21444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58887"/>
            <a:ext cx="7606427" cy="4290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AC1F2D"/>
                </a:solidFill>
              </a:rPr>
              <a:t>Bob’s first published feedback study (Methods)</a:t>
            </a:r>
            <a:endParaRPr lang="en-US" sz="2800" dirty="0"/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AD320D-CCB1-A814-44FF-09B32678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4" y="976102"/>
            <a:ext cx="7947127" cy="245289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CAA8FA4-6446-E73A-8725-B53AED81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4" y="4031673"/>
            <a:ext cx="7917641" cy="15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10848"/>
            <a:ext cx="7738447" cy="3466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AC1F2D"/>
                </a:solidFill>
              </a:rPr>
              <a:t>Bob’s first published feedback study (Vignette &amp; CFB*)</a:t>
            </a:r>
            <a:endParaRPr lang="en-US" sz="2000" dirty="0"/>
          </a:p>
        </p:txBody>
      </p:sp>
      <p:pic>
        <p:nvPicPr>
          <p:cNvPr id="9" name="Picture 8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C42C776-B98A-5780-226F-A0476348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5"/>
          <a:stretch/>
        </p:blipFill>
        <p:spPr>
          <a:xfrm>
            <a:off x="890163" y="507076"/>
            <a:ext cx="5049495" cy="2999926"/>
          </a:xfrm>
          <a:prstGeom prst="rect">
            <a:avLst/>
          </a:prstGeom>
        </p:spPr>
      </p:pic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EADFAB6-E5C6-84F4-1891-A9DDF15A2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1"/>
          <a:stretch/>
        </p:blipFill>
        <p:spPr>
          <a:xfrm>
            <a:off x="3876719" y="3250276"/>
            <a:ext cx="5191957" cy="351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54AA9-42B8-3DED-351A-F8E98E837289}"/>
              </a:ext>
            </a:extLst>
          </p:cNvPr>
          <p:cNvSpPr txBox="1"/>
          <p:nvPr/>
        </p:nvSpPr>
        <p:spPr>
          <a:xfrm>
            <a:off x="1097280" y="6367549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*Cognitive feedback</a:t>
            </a:r>
          </a:p>
        </p:txBody>
      </p:sp>
    </p:spTree>
    <p:extLst>
      <p:ext uri="{BB962C8B-B14F-4D97-AF65-F5344CB8AC3E}">
        <p14:creationId xmlns:p14="http://schemas.microsoft.com/office/powerpoint/2010/main" val="2961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1392</Words>
  <Application>Microsoft Office PowerPoint</Application>
  <PresentationFormat>On-screen Show (4:3)</PresentationFormat>
  <Paragraphs>182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Arial-BoldMT</vt:lpstr>
      <vt:lpstr>Calibri</vt:lpstr>
      <vt:lpstr>Times New Roman</vt:lpstr>
      <vt:lpstr>Wingdings</vt:lpstr>
      <vt:lpstr>NeMed_Presentation</vt:lpstr>
      <vt:lpstr>Robert S. Wigton – 1942-1982       Contributions to Brunswikian research in medicine   – Thomas G. Tape, MD Professor Emeritus, Internal Medicine University of Nebraska Medical Center  tgtape@unmc.edu</vt:lpstr>
      <vt:lpstr>Generations of healers in Bob’s family</vt:lpstr>
      <vt:lpstr>Bob’s brief bio</vt:lpstr>
      <vt:lpstr>Bob’s early research career (pre-Brunswik) </vt:lpstr>
      <vt:lpstr>Bob’s sabbatical: September 1982–June 1983</vt:lpstr>
      <vt:lpstr>Bob becomes aware of Ken Hammond’s work</vt:lpstr>
      <vt:lpstr>Bob’s first published feedback study:</vt:lpstr>
      <vt:lpstr>Bob’s first published feedback study (Methods)</vt:lpstr>
      <vt:lpstr>Bob’s first published feedback study (Vignette &amp; CFB*)</vt:lpstr>
      <vt:lpstr>Bob’s first published feedback study (Results)</vt:lpstr>
      <vt:lpstr>Bob’s first published feedback study (References)</vt:lpstr>
      <vt:lpstr>1988: Bob Publishes Linear Model MDM Review Paper </vt:lpstr>
      <vt:lpstr>MDM 1988 Paper Part I: Linear Models Literature Review </vt:lpstr>
      <vt:lpstr>MDM 1988 Paper Part II: Methods Tutorial </vt:lpstr>
      <vt:lpstr>Application of The Lens Model Equation </vt:lpstr>
      <vt:lpstr>What type of feedback is most effective? - Methods</vt:lpstr>
      <vt:lpstr>What type of feedback is most effective? – Real Cases</vt:lpstr>
      <vt:lpstr>What type of feedback is most effective? – Computer Cases</vt:lpstr>
      <vt:lpstr>What type of feedback is most effective? – Conclusions</vt:lpstr>
      <vt:lpstr>Bob’s Judgment Research Studies &amp; Collaborations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Tom Tape</cp:lastModifiedBy>
  <cp:revision>125</cp:revision>
  <dcterms:created xsi:type="dcterms:W3CDTF">2014-09-17T15:14:42Z</dcterms:created>
  <dcterms:modified xsi:type="dcterms:W3CDTF">2022-12-06T16:58:56Z</dcterms:modified>
</cp:coreProperties>
</file>